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307" r:id="rId2"/>
    <p:sldId id="328" r:id="rId3"/>
    <p:sldId id="323" r:id="rId4"/>
    <p:sldId id="330" r:id="rId5"/>
    <p:sldId id="331" r:id="rId6"/>
    <p:sldId id="335" r:id="rId7"/>
    <p:sldId id="336" r:id="rId8"/>
    <p:sldId id="334" r:id="rId9"/>
    <p:sldId id="362" r:id="rId10"/>
    <p:sldId id="338" r:id="rId11"/>
    <p:sldId id="350" r:id="rId12"/>
    <p:sldId id="351" r:id="rId13"/>
    <p:sldId id="347" r:id="rId14"/>
    <p:sldId id="346" r:id="rId15"/>
    <p:sldId id="340" r:id="rId16"/>
    <p:sldId id="348" r:id="rId17"/>
    <p:sldId id="352" r:id="rId18"/>
    <p:sldId id="353" r:id="rId19"/>
    <p:sldId id="360" r:id="rId20"/>
    <p:sldId id="341" r:id="rId21"/>
    <p:sldId id="342" r:id="rId22"/>
    <p:sldId id="34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67" autoAdjust="0"/>
    <p:restoredTop sz="94892" autoAdjust="0"/>
  </p:normalViewPr>
  <p:slideViewPr>
    <p:cSldViewPr snapToGrid="0">
      <p:cViewPr varScale="1">
        <p:scale>
          <a:sx n="35" d="100"/>
          <a:sy n="35" d="100"/>
        </p:scale>
        <p:origin x="57" y="1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09:39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3009,'0'0'4045,"0"0"-3253,23-1-832,1-1 101,-1 0 109,-1 0 1,1 2-1,-1 1 1,1 1-1,-1 1 0,1 0-170,18 7 275,-1 1 0,0 3 0,-1 0 0,-1 3 0,0 1-1,19 14-274,-8-1 329,-1 2-1,-1 3 1,-3 1-1,17 19-328,6 13 404,-4 2-1,19 31-403,98 156 126,-122-167 129,-5 2 1,38 91-256,-66-124 90,-3 0 0,-3 2 1,-2 0-1,-3 1 1,1 32-91,-4 13 105,-4 0 0,-5 0-1,-9 53-104,-2-98 43,-2 1 0,-4-1 0,-2-1 0,-15 31-43,16-42 10,-10 30 62,-82 237 515,75-234-242,-4-1 1,-33 53-346,48-101 139,-2-1 0,-1-1 0,-1 0 0,-14 11-139,-125 112 634,93-90-261,-15 8 140,-49 31-513,99-77 109,19-15-238,-38 28 496,52-39-553,-1 1 0,0-1 0,0 1 0,0-1 0,0 0 0,0-1 0,0 1 0,0-1 0,-1 0 0,-4 0 186,9-1-1158,1-16-4779,-4-8 2030,0 5 740,2 10 1179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4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10165,'0'0'2113,"0"0"-785,0 0-1008,0 0-288,0 0 176,0 0 1,0 0 15,65-27 0,-15 16-224,-5-3 80,-4 3-64,-16 4 16,-8-2-32,-14 3-2433,-3-6-1681,0 10 336,-25-3-304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6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46 5090,'0'0'1879,"0"0"-364,0 0 120,0 0-167,0 0-516,-10-7-232,2 0-562,6 4-94,-2 0-1,1 0 1,0 1-1,-1-1 1,1 1-1,-1-1 1,0 1 0,1 0-1,-1 1 1,0-1-1,0 1 1,-1 0-1,1 0 1,0 0 0,0 0-1,-1 1 1,1-1-1,-3 1-63,2 0 42,0 1-1,1 0 0,0 0 1,-1 0-1,1 0 0,-1 0 1,1 1-1,0 0 0,0 0 0,0 0 1,0 0-1,0 1 0,1 0 1,-1-1-1,1 1 0,-1 1 1,1-1-1,0 0 0,0 1 1,1 0-1,-3 2-41,1 2 32,1 0 0,0 1 1,0-1-1,1 1 0,-1-1 0,2 1 1,0 0-1,0 0 0,0 0 0,1 8-32,1-2 10,0 0 0,1 0 0,0 0 0,1 0 1,1-1-1,3 10-10,9 16 56,14 26-56,-11-26 6,-13-27-8,5 11-30,-1-1-1,2 11 33,-10-27-11,0-1 1,-1 1-1,0 0 0,0 0 1,0 0-1,-1-1 1,0 1-1,0 0 0,-1 0 1,1 0-1,-2 2 11,1-7-9,1-1 0,-1 1 1,0-1-1,0 0 0,0 1 0,1-1 0,-1 0 1,-1 0-1,1 0 0,0 1 0,0-1 1,0 0-1,-1 0 0,1-1 0,0 1 0,-1 0 1,1 0-1,0-1 0,-1 1 0,1-1 0,-1 1 1,0-1-1,1 1 0,-1-1 9,-41 4-163,36-4 126,-3 0-16,3 1-1,0-1 0,0 0-1,-1 0 1,1-1 0,0 0 0,-3-1 54,8 1-23,0 1-1,0-1 1,0 0 0,1 0 0,-1 0-1,1 0 1,-1 0 0,0 0 0,1 0 0,0 0-1,-1-1 1,1 1 0,0-1 0,0 1 0,-1-1-1,1 1 1,0-1 0,1 0 0,-1 1 0,0-1-1,0 0 1,1 0 0,-1 0 0,1 1-1,0-1 1,-1-1 23,0-5-335,0 1-1,0-1 0,1 0 1,0 1-1,1-1 1,-1 0-1,1 1 1,1-1-1,-1 1 0,2-3 336,-1 5-510,0 0 0,0 1-1,0 0 1,1-1-1,-1 1 1,1 0 0,0 0-1,0 0 1,1 1-1,2-3 511,13-10-4588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43 3153,'0'0'926,"0"0"291,0 0-283,0 0-225,0 0 76,0 0-100,0 0 30,-13-6-35,-57-30 996,74 37-1624,0 0 1,0-1-1,1 0 0,-1 0 0,0 0 1,0 0-1,4-1-52,26 1 47,-21 3-29,-1 0-1,0 1 1,0 0-1,-1 1 1,1 0-1,-1 1 0,0 1 1,-1 0-1,2 1-17,19 11 17,0 0 18,0 1 1,-1 1 0,-1 2-1,-2 1 1,0 2-1,-1 0 1,-2 1-1,-1 2 1,-1 0 0,-2 2-1,0 0 1,10 26-36,21 56 219,10 19 118,-50-110-276,2-1 0,0 0 0,2-1 0,12 13-61,-26-32-25,0 1-36,1 1 0,-1-1 1,1 0-1,0-1 1,0 1-1,0 0 1,0 0-1,0-1 1,1 1-1,-1-1 1,0 0-1,1 0 1,-1 1-1,1-2 1,-1 1-1,1 0 0,-1 0 1,1-1 60,-2 0-1774,-1 0-1470,0-2-3917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41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0 6979,'0'0'801,"0"0"-660,0 0 96,15 23 377,2 2-425,-3-7-54,-2 1 1,0 0 0,-1 1 0,-1 0-1,0 1 1,1 8-136,-3 0 251,-1 0 0,-1 1-1,-1 0 1,-2 0 0,-1 0 0,-2 29-251,-1-49 117,0 1 1,-1-1 0,0 0-1,0 0 1,-1 0-1,0 0 1,-1-1-1,0 1 1,-5 8-118,-1-2 232,0 1-1,-1-1 1,-1-1 0,-12 14-232,17-22 104,-1 0 1,1-1 0,-1 1 0,0-2-1,-1 1 1,1-1 0,-1 0-1,0-1 1,-1 0 0,1 0 0,-1-1-1,1 0 1,-3-1-105,-16 3 597,0-2 0,-1-1-1,1-1 1,-2-1-597,27-1 22,1 1-1,-1-1 0,0 0 1,0 0-1,1-1 0,-1 1 1,1 0-1,-1-1 1,1 0-1,0 1 0,-1-1 1,1 0-1,0 0 1,0-1-22,-3-2 43,0 0 0,0-1 0,0 0 0,1 0 0,0 0-43,0 2 195,3 3-5955,1 1 584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08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12966,'0'0'576,"0"0"-576,0 0-912,0 0-1697,0 0-2562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08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11813,'0'0'1537,"0"0"-1249,0 0-112,0 0-176,0 0-208,0 0-5682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2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1 448,'0'0'8500,"0"0"-8436,0 0 64,0 0 176,43 169-80,-43-106-96,-23 0 17,-9-2-145,17-45-945,2-9-3809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3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21 7331,'0'0'1961,"0"0"-435,0 0-651,0 0-106,0 0 2,0 0-139,-17-3-48,-50-13-101,67 16-472,-1 0 1,0 0-1,1-1 0,-1 1 0,0 0 0,0 0 0,1 0 0,-1 0 1,0 0-1,1 0 0,-1 0 0,0 0 0,0 0 0,1 0 1,-1 0-1,0 0 0,0 0 0,1 0 0,-1 1 0,0-1 1,1 0-1,-1 1 0,1-1 0,-2 1-11,3 8 111,0-7-103,0 31 3,3-1 1,0 0-1,3 3-11,-1-2 17,-1 1 0,-2-1 0,-1 5-17,-2-26 21,0 0-1,-1 0 0,0 1 1,-2 3-21,2-12 7,0 1-1,-1-1 1,0 1 0,0-1 0,0 0-1,0 0 1,-1 0 0,1 0 0,-1-1 0,0 1-1,0-1 1,-3 3-7,-31 22-224,10-17-2671,25-11-226,2 0-1452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3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8596,'0'0'1667,"0"0"-1576,14-2-96,46-5 101,-58 6-96,0 1 0,0-1 1,0 1-1,-1 0 1,1 0-1,0 0 0,0 0 1,0 0-1,0 0 0,-1 1 1,1-1-1,0 0 0,0 1 1,0 0-1,-1-1 0,1 1 1,0 0-1,-1 0 0,1 0 1,-1 0-1,1 0 0,-1 0 1,1 0-1,-1 1 0,0-1 1,0 0-1,0 1 0,0-1 1,0 1-1,0-1 0,0 1 1,1 1-1,-1 3-48,0 0-1,0 0 1,0 0 0,-1 0-1,0 1 1,0-1 0,0 0 0,-1 2 48,0 11-15,1 59-94,1-77 101,-1 0 0,1 0 0,-1 0 0,1 0 0,-1 1 0,1-1 0,0 0 0,0 0 0,-1 0 0,1-1 0,0 1 0,0 0 0,0 0 0,0 0 0,0-1 0,0 1 1,0 0-1,0-1 0,0 1 0,0-1 0,1 1 0,-1-1 0,0 0 8,0 1 0,1-1 1,-1 1 0,0-1 0,1 1-1,-1-1 1,0 1 0,0 0 0,0 0-1,0 0 1,0-1 0,1 1 0,-2 0-1,1 0 1,0 0 0,0 1 0,0-1-1,0 0 1,-1 0 0,1 0 0,0 1-1,-1-1 1,1 0 0,-1 0-1,1 2 0,-1 2 52,0 0 0,0-1 0,-1 1-1,1 0 1,-1 0 0,0 0 0,0 0-1,0-1 1,-1 1 0,0 0 0,0-1-1,0 0 1,0 1 0,-2 0-52,-5 8 353,-1 0 0,0 0 0,-9 7-353,8-10 259,1 2 0,0 0 0,1 0 0,0 2-259,7-12-30,1 1 0,0 0-1,0 0 1,0 0-1,0 1 1,0-1-1,0 0 1,1 0-1,0 0 1,-1 1-1,1-1 1,1 2 30,-1-3-2294,0-2-1292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5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3810,'0'0'3022,"0"0"-1890,0 0-423,0 0 535,0 0 17,1 0-1168,0-1-1,0 1 0,0 0 0,0 0 1,0-1-1,0 1 0,0 0 0,0 0 1,0 0-1,0 0 0,0 0 0,0 1 0,0-1 1,1 0-93,7 5 5,-1 1 1,1 0 0,-1 0-1,-1 0 1,1 1 0,-1 0-1,0 1 1,-1 0 0,4 6-6,12 11 26,8 11 47,-20-23-59,1 0 0,0-1 1,1-1-1,0 0 0,4 2-14,-16-12-7,1-1 0,0 0 0,-1 1 0,1-1 0,-1 1-1,1-1 1,-1 1 0,0-1 0,1 1 0,-1-1 0,0 1 0,1-1 0,-1 1-1,0 0 1,1-1 0,-1 1 0,0 0 0,0-1 0,0 1 0,0 0 0,1-1-1,-1 1 1,0-1 0,0 1 0,0 0 0,-1-1 0,1 1 0,0 0-1,0-1 1,0 1 0,0 0 0,-1-1 0,1 1 0,0 0 0,0-1 0,-1 1-1,1-1 1,-1 1 0,1-1 0,0 1 0,-1-1 0,1 1 0,-1-1 7,-30 26-520,12-10 340,14-10 179,0 1-1,0 0 1,1 1-1,0-1 1,0 1-1,1 0 1,0 0-1,0 0 1,1 0-1,0 0 1,0 1-1,1 4 2,-2 19-13,1 0 0,3 24 13,0-14-4,3 62 12,9 41-8,-2-41 8,-4 42-8,-7-110 42,0 28 923,-5 38-965,2-80 162,0 0 0,-2 0-1,0 0 1,-2-1 0,0 0-1,-6 10-161,6-15 240,-2 1-1,0-1 1,-1 0-1,-4 5-239,13-21-28,1 1 0,-1-1 0,1 1 0,0-1-1,-1 0 1,1 1 0,-1-1 0,1 0 0,-1 1 0,0-1 0,1 0-1,-1 1 1,1-1 0,-1 0 0,1 0 0,-1 0 0,0 0 0,1 1 0,-1-1-1,0 0 1,1 0 0,-1 0 0,1 0 0,-1-1 0,0 1 28,-2 0-1533,-2 0-6641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1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35 4178,'0'0'747,"0"0"-125,0 0-193,0 0 89,0 0 685,0 0 72,0 0-637,0 0-329,0-8-31,0-18 88,0 35 454,0 61 403,-1 64-402,-12 62-821,6-85 140,6-63-8243,1-52 2639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19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16 5442,'0'0'705,"0"0"31,-3 126 305,34-103-561,16-14 16,13-9-208,16-7-32,6-40-64,3-14-192,-59 29-1024,-11 5-6964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2977,'0'0'1857,"0"0"155,0 0-145,0 0-181,0 0-93,6 26-670,-2-9-804,2 3-20,-2-1 1,-1 1 0,0 0 0,-1 0-1,-2 0 1,0 1 0,-2 15-100,-4 40 648,4 38-648,2-108 6,0 0 0,0 0 0,1 0 0,-1-1 0,2 1 0,-1 0 0,0 0 0,1-1 0,2 5-6,-2-6-2,0-1 0,0 0 1,0-1-1,1 1 1,-1 0-1,1-1 1,-1 1-1,1-1 1,0 0-1,0 0 1,0 0-1,0 0 1,0 0-1,0-1 1,0 1-1,3 0 2,2 1 1,0-1-1,0 0 1,0 0 0,1 0-1,-1-1 1,1 0 0,0-1-1,-1 0 1,1 0-1,-1-1 1,1 0 0,-1 0-1,1-1 1,-1 0-1,0-1 1,0 0 0,0 0-1,0 0 1,0-1-1,-1-1 1,0 1 0,6-5-1,2-5 23,-1-1 0,-1-1 0,0 0-1,-1 0 1,0-1 0,-2-1 0,0 0 0,-1 0 0,-1-1 0,0 0 0,0-4-23,1-11-281,0 0 0,-2 0-1,-2 0 1,-1-1 0,-2 0-1,-1-7 282,-1 48-5101,0 1-2785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29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12422,'0'0'72,"0"0"-8,23 24 61,68 80-85,-84-96-35,-1-1 0,0 1 1,-1 1-1,0-1 0,-1 1 0,1-1 0,-2 1 0,1 1 0,1 4-5,2 9 34,-2-8-55,0-2 52,-1 0-1,2-1 1,-1 0-1,2 0 1,7 11-31,-12-20-26,0-1-1,0 1 1,1-1-1,-1 1 1,1-1 0,-1 0-1,1 0 1,0 0-1,0 0 1,0 0 0,0-1-1,1 1 1,-1-1-1,0 0 1,0 0 0,1 0-1,-1-1 1,1 1-1,-1-1 1,1 0 0,-1 0-1,1 0 1,-1 0-1,1 0 1,0-1 26,1 0-70,-1 0 1,1-1-1,-1 1 0,0-1 0,0 0 1,1 0-1,-1 0 0,0-1 1,-1 0-1,1 1 0,0-1 1,-1-1-1,2 0 70,8-10 31,-1-1 1,8-12-32,-5 8-29,39-52 90,2 3 0,4 3 1,3 2-1,2 3 0,15-7-61,-6 13-60,2 4 0,2 3-1,2 3 1,2 4 0,42-12 60,-118 49-543,0 1 0,0 1 0,0-1 0,0 1 0,0 0 0,2 0 543,10 1-6997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48,'0'0'13494,"0"0"-12886,0 0-608,0 0 129,0 0 383,0 0-208,151-21-160,-96 30-32,7 1-112,4-1 16,-6 0-16,-15 0-2289,-43-7-2769,-2 2-1297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1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10709,'0'0'2625,"0"0"-1440,0 0-657,0 0-512,0 0 0,0 0-16,128 47 144,-18-47-144,-60 0-1089,3 0-5490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2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9444,'0'0'1233,"0"0"352,0 0-113,0 0-639,0 0-289,-128 86-272,108-18-224,2 6 32,13 1 32,5-1-48,0-11-48,30-9 16,15-13-32,16-18 0,11-21-1104,11-2-2258,-50-11-1408,-6-16-1553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2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25 124 2129,'0'0'6334,"0"0"-4123,0 0-1309,0 0-243,-6 26-307,-2 12-232,-2 30-120,9-65 3,1 0 0,0 0 0,0 1 0,0-1 0,0 0 0,1 0 0,-1 0 0,1 0 0,0 0 0,0 0 0,0-1 0,0 1 0,0 0 0,1 0 0,-1-1 0,1 1 0,-1-1 0,1 1 0,0-1 0,0 1 0,0-1 0,1 0 0,-1 0 0,0 0 0,1-1 0,2 2-3,2 1-31,0-2 0,0 1 1,0-1-1,1 0 0,-1 0 1,1-1-1,-1 0 0,2 0 31,-2 0-176,0-1-1,0 1 1,0-1 0,0-1 0,0 1-1,0-1 1,0 0 0,-1-1-1,1 0 1,0 0 0,-1 0-1,1-1 1,5-3 176,-7 3-133,0-1 0,0 0 0,0 0 0,0 0 0,-1-1 0,0 0 0,1 0 0,-2 0 0,1 0 0,-1-1 0,0 0 0,0 1 0,0-1 0,-1 0 0,1-1 133,0-3-22,0 0 0,0 0 1,-1 0-1,0 0 1,0 0-1,-1 0 0,-1-1 1,0 1-1,0 0 0,-1-1 1,-1-6 21,0 12 117,1-1 1,-1 1 0,0-1 0,0 1 0,0 0-1,-1 0 1,0 0 0,0 0 0,0 0 0,-1 1-1,0-1 1,1 1 0,-2 0 0,1 0 0,0 1-1,-1-1 1,1 1 0,-1 0 0,0 0 0,0 0-1,-1 1-117,-5-3 287,-1 1 0,0 0 0,0 1 0,0 0-1,0 1 1,-1 0 0,1 1 0,-1 1 0,1 0-1,-1 0 1,1 1 0,-2 1-287,13-2-7,0 1-1,0-1 1,0 0-1,0 1 1,0-1-1,0 1 1,0-1-1,0 1 1,0 0-1,0-1 1,0 1-1,0 0 1,1 0-1,-1-1 1,0 1 0,0 0-1,1 0 1,-1 0-1,1 0 1,-1 0-1,1 0 1,-1 0-1,1 0 1,0 0-1,-1 0 1,1 0-1,0 0 1,0 0-1,0 0 1,0 1 0,0-1-1,0 0 1,0 0-1,0 0 1,0 0-1,1 0 1,-1 0-1,1 1 8,-1 1-248,1-1-1,-1 0 0,1 0 1,0 1-1,0-1 0,0 0 0,0 0 1,0 0-1,1 0 0,-1 0 1,1-1-1,-1 1 0,1 0 1,0-1-1,-1 1 0,1-1 1,2 2 248,23 7-5000</inkml:trace>
  <inkml:trace contextRef="#ctx0" brushRef="#br0" timeOffset="1">739 23 7395,'0'0'2031,"0"0"-609,0 0 216,0 0-134,0 0-508,-23 7-321,23-7-675,-23 7 89,1 0 1,1 2 0,-8 4-90,27-12 5,-1 1 0,1 0 1,0 0-1,0 0 0,0 1 1,0-1-1,0 0 0,0 1 0,0-1 1,1 1-1,0 0 0,-1-1 0,1 1 1,0 0-1,0 0 0,0 0 0,1 0 1,-1 0-1,1 0 0,-1 0 0,1 0 1,0 0-1,0 0 0,1 0 0,-1 0 1,1 0-1,-1 0 0,1 1-5,0 8 8,0-4-7,0-1 0,1 1 0,-1-1 0,1 0 1,1 0-1,-1 0 0,1 0 0,1 0 0,-1-1 0,1 1 0,0-1 1,4 5-2,9 9 1,1 0 1,1-2-1,1 1-1,7 6 0,-7-6-67,-9-9-123,0 1 0,0 0 0,6 9 190,-15-16-31,1 0-1,-1-1 0,0 1 0,0 0 0,0 1 0,0-1 0,-1 0 0,0 0 1,0 1-1,0-1 0,0 0 0,-1 1 0,1-1 0,-1 4 32,-1-5-1,1-1-1,-1 1 1,1 0 0,-1 0-1,0-1 1,0 1 0,0 0-1,-1-1 1,1 1-1,-1-1 1,1 0 0,-1 1-1,0-1 1,0 0 0,0 0-1,0 0 1,0 0 0,0-1-1,-1 1 1,1-1-1,-3 2 2,-7 4 13,-1-1 0,-1 0 0,-12 4-13,10-5 9,-24 10 129,-2-2 0,0-2 0,0-2 1,-1-2-1,0-1-138,27-7 62,13-3-62,13-7-67,-8 9 59,66-52-4130,46-28 4138,-96 69-969,32-20-3846,-11 6-212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2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0 864,'0'0'7361,"0"0"-4650,0 0-1447,0 0 220,0 0 63,4 6-709,-2-3-791,0 0 0,0 0 1,0 1-1,0-1 0,0 1 1,-1 0-1,0-1 0,1 1 0,-2 0 1,1 0-1,0-1 0,0 3-47,-3 49 54,-1-22-6,1 392-294,3-235-1607,-1-174 1531,0 1 1,-2-1-1,0 1 1,-1-1-1,-3 12 322,5-24-65,-1 0-1,1 0 1,-1 1 0,1-1-1,-1 0 1,0 0 0,-1-1-1,1 1 1,-1 0-1,0-1 1,1 1 0,-2-1-1,1 0 1,0 0 0,-1 0-1,1 0 1,-1-1 0,0 0-1,0 1 1,1-1 0,-2-1-1,1 1 1,-1 0 65,3-2 8,0 1-1,-1-1 1,1 1 0,0-1-1,-1 0 1,1 0 0,0 0 0,0-1-1,-1 1 1,1 0 0,0-1-1,0 1 1,-1-1 0,1 0-1,0 0 1,0 0 0,0 0 0,0 0-1,0 0 1,0-1-8,-2-1 48,1-1 0,-1 1 0,1-1-1,0 0 1,0 1 0,0-1 0,1-1 0,-1 1 0,-1-4-48,-1-6 191,-1-1 1,2 0-1,0 0 1,0 0-1,0-13-191,0 2 598,2 0 0,1-17-598,1 35 67,1 1 0,-1-1 0,2 1-1,-1 0 1,1-1 0,0 1 0,0 0 0,1 0 0,0 0 0,0 0 0,4-5-67,2 1 25,0 0 0,1 1 0,1 0 0,0 0 1,0 1-1,1 1 0,0 0 0,1 1 0,-1 0 1,1 0-1,1 2 0,9-4-25,5-1-113,1 2-1,-1 1 1,2 1 0,-1 1-1,15 0 114,-11 4-3812,-12 1-3896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4:4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40 1553,'0'0'1841,"0"0"682,0 0 225,0 0-488,0 0-577,-1-3-413,1 3-1239,0 0-1,0 0 0,0-1 0,-1 1 1,1 0-1,0 0 0,0 0 1,0-1-1,0 1 0,0 0 0,0 0 1,0 0-1,-1-1 0,1 1 1,0 0-1,0 0 0,0 0 0,0 0 1,-1 0-1,1-1 0,0 1 1,0 0-1,0 0 0,-1 0 0,1 0 1,0 0-1,0 0 0,0 0 1,-1 0-1,1 0 0,0 0 0,0 0 1,0 0-1,-1 0 0,1 0 1,0 0-1,0 0 0,-1 0 0,1 0 1,0 0-1,0 0 0,0 0 1,-1 0-1,1 0 0,0 0 0,0 1 1,0-1-1,-1 0 0,1 0 1,0 0-1,0 0 0,0 0 0,0 1 1,0-1-1,-1 0 0,1 0 1,0 0-1,0 1-30,-4 21 646,4 50-741,0-48 260,0 85-63,-5 0-1,-10 39-101,4-80 15,1-9-22,3 1-1,0 42 8,7-100-64,0-16-349,-1-83 160,4-152 69,0 208 176,2 0 0,1 1-1,2-1 1,14-38 8,-16 63 0,0 0 1,1 1-1,0 0 0,2 0 1,-1 1-1,2 0 0,0 0 1,2-1-1,-6 9-5,0-1 0,1 1 0,-1 0 0,1 1 1,1 0-1,-1 0 0,1 0 0,0 1 1,0 0-1,0 1 0,0-1 0,1 2 0,-1-1 1,1 1-1,8-1 5,6 1 3,1 0 1,0 2-1,-1 0 0,14 3-3,-29-2 6,0 0 1,0 0-1,-1 1 0,1 0 0,-1 1 1,1 0-1,-1 0 0,0 0 0,0 1 0,0 0 1,-1 0-1,1 1 0,-1 0 0,0 0 0,1 2-5,-5-5 28,-1-1 0,0 1 1,0-1-1,1 1 1,-1 0-1,-1 0 1,1-1-1,0 1 1,0 0-1,-1 0 1,1 0-1,-1 0 0,1 0 1,-1 0-1,0 0 1,0 0-1,0 0 1,0 0-1,0 0 1,0 0-1,-1 0 1,1 0-1,-1 0 0,1 0 1,-1 0-1,0-1 1,0 2-30,-1 2 90,-1 0-1,0-1 1,0 0 0,-1 1 0,1-1 0,-1 0-1,0 0 1,0-1 0,-3 2-90,-25 18 108,-2-2 1,0-1-1,-1-2 1,-1-1-1,0-2 0,-1-2 1,-1-1-1,0-2 1,-1-1-1,1-3 0,-31 2-108,58-7-175,8-1 169,0 1 1,0-1-1,1 0 1,-1 0-1,0 0 1,0-1-1,0 1 1,0-1-1,0 1 6,-5-8-2350,5-9-3585,3-4-2074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03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10213,'0'0'768,"0"0"-80,2 165-480,-2-79 129,0 6 223,-15 3-112,-2-1-176,2-3-112,2-10-128,3-13 16,5-21-16,5-20-32,0-16-144,0-11-1072,0 0-1201,0-15-145,-3-13 978,-2-5-2706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03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63 477 2129,'0'0'2657,"-58"-127"-1056,53 75-529,5-4-607,0-9 351,23 4-16,22 11 17,8 12-193,7 15-272,2 19 64,-6 4-304,-4 9 193,-7 31-113,-7 14-192,-8 10-64,-30-31-1729,0-1-1713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04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7091,'0'0'3794,"0"0"-2556,-2 23-889,-8 61-214,-22 231 229,28-128-342,5-151-33,-2-35 4,1-1 1,0 1-1,0 0 1,0 0-1,0 0 1,1 0-1,-1 0 1,0 0-1,0 0 1,0 0-1,1-1 1,-1 1-1,1 0 1,-1 0-1,0 0 1,1-1-1,-1 1 1,1 0-1,0 0 7,-1-1-18,1 0 0,-1 1-1,1-1 1,-1 0 0,1 0 0,-1 0-1,1 0 1,-1 0 0,1 0 0,-1 0 0,1 0-1,-1 0 1,1 0 0,-1 0 0,1 0-1,-1 0 1,1 0 0,-1 0 0,1 0-1,-1 0 1,1-1 0,-1 1 0,1 0 18,3-2-60,-1-1 0,1 1 0,-1 0 0,0-1 1,0 0-1,0 0 0,-1 0 0,2-2 60,8-10-12,13-17 6,1 1 0,2 1 0,17-15 6,-35 37-5,0 0 0,0 1 1,0 0-1,1 0 0,0 1 1,0 1-1,0 0 0,1 0 1,0 1-1,0 1 0,0 0 0,0 0 1,0 1-1,2 1 5,-8 0 5,0 1-1,0 0 1,0 0-1,0 0 1,0 1-1,0 0 1,0 0-1,0 0 1,4 2-5,-7-1 12,0 0 0,0-1 0,-1 1 0,1 0 0,-1 1 0,1-1 0,-1 0 0,0 1 0,0-1 0,0 1 0,0 0 0,0 0 0,0-1 0,-1 1 0,1 1 1,-1-1-1,1 3-12,1 1 73,-1 1 1,1 0 0,-1 0 0,-1 0-1,0 0 1,0 0 0,0 0-1,-1 1 1,0-1 0,-1 0 0,0 0-1,0 0 1,-1 0 0,0 0 0,0 0-1,-1 0 1,0-1 0,0 1 0,0-1-1,-1 0 1,-1 0 0,1 0 0,-1 0-1,0-1 1,-2 2-74,-8 5 172,-1 0-1,-1-1 1,0-1-1,-1 0 0,0-2 1,0 0-1,-1 0 1,0-2-1,-1-1 1,-6 2-172,-13 0 193,0-1 1,0-2 0,0-2-1,-35-1-193,72-2-1,1 0-1,-1 1 0,1-1 1,-1 0-1,1-1 0,-1 1 1,1 0-1,-1 0 0,1-1 1,-1 1-1,1-1 0,-1 1 1,1-1-1,-1 0 0,1 1 1,0-1-1,-1 0 0,1 0 1,0 0-1,0 0 0,0 0 1,0 0-1,0 0 0,0-1 1,-1 0 1,1-1-96,0 0 0,0-1 1,0 1-1,1-1 1,-1 1-1,1-1 1,0 1-1,0-1 0,0-1 96,0 1-162,2-21-2330,4 0-1734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7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8772,'0'0'101,"0"0"81,0 0 538,0 0 321,14 24-153,-14-24-888,24 42 598,7 21-598,-27-55 61,-2-1 0,1 1 0,-1 0 0,0 0 0,-1 0 0,0 0 0,0 0 0,0 0 1,-1 0-1,-1 0 0,0 3-61,0 14 139,-1 177 496,2-201-672,0 0 0,0 0 0,0-1 0,0 1 0,0 0 0,0 0 0,1-1 0,-1 1 0,0 0 0,0 0 0,1-1 0,-1 1 0,1 0 0,-1-1 0,0 1 0,1 0 0,-1-1 0,1 1 1,0-1-1,-1 1 0,1-1 0,-1 1 0,1-1 0,0 0 0,-1 1 0,1-1 0,0 0 0,0 1 0,-1-1 0,1 0 0,0 0 0,0 1 0,-1-1 0,1 0 0,0 0 0,0 0 0,-1 0 0,1 0 0,0 0 1,0 0-1,0-1 0,-1 1 0,1 0 0,0 0 0,0-1 37,0 1-184,0 0 0,1-1 0,-1 1 0,0-1 0,0 1 1,1-1-1,-1 1 0,0-1 0,0 0 0,0 1 0,0-1 0,0 0 1,0 0-1,0 0 0,0 0 0,0 0 0,-1 0 0,1 0 0,0 0 0,-1 0 1,1-1-1,0 1 0,-1 0 0,1 0 0,-1-1 0,0 1 0,1 0 1,-1-2 183,0-4-4040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10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8900,'0'0'1233,"0"0"-484,0 0-511,0 0-33,0 0 521,3 25-161,1-2-472,2 17 44,-2 0 0,-2 1 1,-2 14-138,-1-27 35,-1 0 0,-2 0 0,0-1 0,-2 1 0,-1-1 0,-2 0 0,-5 11-35,-1-10 24,14-27-23,0 1 1,0-1-1,0 0 0,1 0 0,-1 0 0,0 0 1,-1 0-1,1 0 0,0-1 0,0 1 0,0 0 1,0-1-1,-1 1 0,1 0 0,0-1 0,0 1 1,-1-1-1,1 0 0,-1 0 0,1 1-1,-2-8 3,1-110 64,5-13-67,-3 112 5,2 1 0,0-1 0,1 0 0,1 1 0,2-5-5,-3 14 1,-1 0-1,2 0 0,-1 0 0,1 1 0,0-1 0,1 1 0,0 0 0,0 0 0,1 1 0,-1 0 0,1-1 0,1 1 0,-3 4 3,0-1-1,0 1 0,0 0 1,0 0-1,0 1 0,1-1 1,-1 1-1,0 0 0,1 0 1,-1 0-1,1 0 1,4 1-3,57 2-892,-54-1 184,-5-1-245,0 1 0,-1 0 0,1 1 1,-1-1-1,0 1 0,0 1 0,4 1 953,-2 1-3140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10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7331,'0'0'1831,"0"0"-1397,0 0-370,0 0 150,0 0 602,2 21 358,-1-11-1053,5 60 660,-3 23-781,-2-35 135,1-31-105,-2 0 0,0-1 0,-2 1 0,-1-1 0,-2 6-30,2-67-1835,5-9 1187,2 1 0,2 0 0,8-34 648,40-129-569,-22 91 1036,-28 107-343,-2 11-949,0 9-1999,-2 5-1092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12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238 686 2001,'0'0'3119,"0"0"-1713,0 0-219,0 0 398,0 0-278,3 0-630,-2 1-656,-1-1 0,1 0-1,-1 0 1,1 0 0,-1 1-1,1-1 1,-1 0 0,1 0-1,-1 0 1,1 0 0,-1 0-1,1 0 1,-1 0 0,1 0-1,-1 0 1,0-1 0,1 1-1,-1 0 1,1 0 0,-1 0-1,1 0 1,-1-1 0,1 1-1,-1 0 1,0 0 0,1-1-1,-1 1 1,1 0 0,-1-1-1,0 1 1,0-1 0,1 1-1,-1 0 1,0-1 0,1 1-1,-1-1 1,0 1-1,0-1-20,2-27 1746,-3 7-1174,0 18-486,0 0-1,0 0 1,0 1-1,-1-1 1,1 0-1,-1 0 1,0 1-1,0-1 1,0 1-1,0 0 1,0-1-1,0 1 1,-1 0-1,1 0 1,-1 0 0,-1 0-86,-5-7 40,8 9-26,0-1-1,0 0 1,0 1-1,0-1 1,0 0 0,0 1-1,0-1 1,0 1 0,0 0-1,0-1 1,0 1 0,0 0-1,0-1 1,0 1-1,-1 0 1,1 0 0,0 0-1,0 0 1,0 0 0,0 0-1,0 1 1,0-1 0,-1 0-14,0 1 6,-1 0 0,1 0 0,-1 0 0,1 1 0,0-1 0,-1 1 0,1-1 0,0 1 0,0 0 0,0 0-6,-4 4-3,0 1 0,1 0 1,-1 0-1,2 0 0,-5 8 3,5-3-3,0 0 1,0 1-1,1-1 0,1 1 1,0-1-1,1 1 0,0 0 1,1-1-1,1 1 0,1 12 3,0-14 0,1 0 0,0 1-1,1-1 1,0-1-1,0 1 1,1 0 0,1-1-1,0 0 1,0 0-1,7 7 1,-2-1 4,-1 1-1,0-1 0,1 6-3,-6-8 2,0 1-1,-1-1 1,-1 1 0,0 0 0,-1 0 0,0 8-2,-1 14 4,-1 1-1,-2 0-3,0-25-7,0-1 0,0 0-1,-2 1 1,1-1 0,-2 0-1,1-1 1,-2 1 0,1-1-1,-2 0 1,1-1 0,-1 1-1,-1-1 1,0-1 0,0 1-1,-1-1 1,-1-1 0,1 0-1,-1 0 1,0-1 0,-4 2 7,9-6-25,0 0 0,0-1 0,-1 0 0,1 0 0,-1 0 0,1 0 0,-1-1 0,-3 0 25,7 0-12,1-1 0,0 0 0,-1 0 0,1 0 1,-1 0-1,1 0 0,0-1 0,-1 1 0,1 0 0,0 0 0,0-1 0,-1 1 1,1-1-1,0 0 0,0 1 0,0-1 0,-1 0 0,1 1 0,0-1 0,0 0 1,0 0-1,0 0 0,0 0 0,1 0 0,-1 0 0,0 0 0,0 0 0,1-1 1,-1 1-1,1 0 0,-1 0 0,1-1 0,-1 1 0,1 0 0,0 0 0,-1-1 1,1 1-1,0-1 12,-2-15-82,1-1 1,1 1-1,0-1 1,1 1-1,1 0 1,1-1-1,0 1 1,1 0-1,1 1 1,1-1-1,0 1 1,1 0 0,4-6 81,31-49 0,2 3 0,4 1 0,2 2 0,4 3 0,47-44 0,-46 51 13,39-52-13,-76 83-2,0 0 1,-2-2-1,-1 0 0,-1 0 0,-2-2 0,3-7 2,-4 5 0,-2-1-1,-1 1 0,-2-1 1,-1 0-1,-1-1 1,-1 1-1,-2-1 0,-1 0 1,-4-20 0,4 49 2,-1 0 1,0 1-1,0-1 0,0 0 1,0 1-1,0-1 0,0 1 1,-1 0-1,1-1 0,-1 1 1,1 0-1,-1 0 1,0 0-1,0 0 0,0 0 1,-1-1-3,1 2 11,1 0 0,-1 0 0,1 0 1,-1 0-1,1 1 0,-1-1 1,1 0-1,-1 1 0,0-1 1,1 1-1,-1 0 0,0-1 0,1 1 1,-1 0-1,0 0 0,0 0 1,1 0-1,-1 0 0,0 1 1,1-1-1,-1 0 0,0 1 0,1-1 1,-1 1-1,-1 1-11,2-2 6,0 1 1,0 0-1,0 0 0,1-1 1,-1 1-1,0 0 0,0 0 1,1 0-1,-1 0 0,1 0 1,-1 0-1,1 0 0,-1 0 1,1 0-1,0 1 0,-1 0-6,-5 20 13,1 1-1,1 0 0,1 0 1,1 12-13,-1 99 1,3-101 7,1 214 11,0-237-16,0 1 0,0-1 0,1 1 1,0-1-1,1 0 0,0 0 0,1 0 1,0 0-1,0-1 0,1 1 0,1-1 1,1 3-4,-3-6-34,1-1 1,-1 0 0,1 0 0,0 0 0,0 0-1,1-1 1,-1 0 0,1 0 0,0-1-1,0 1 1,0-1 0,1 0 0,-1-1 0,1 0-1,-1 0 1,1 0 0,0-1 0,0 1 0,-1-2 33,40 3-1657,34-4 1657,-20 0-78,-58 20 129,-2-16-50,1 1 0,0 0 0,1-1 0,-1 1 0,1-1 0,-1 0 0,1 0 0,0 1 0,0-1 0,0 0 0,1-1 0,-1 1 0,1 0 0,0-1 0,-1 1 0,1-1 0,0 0 0,1 0 0,-1 0 0,0 0 0,0-1 0,1 1 0,-1-1 0,1 0 0,-1 0 0,1 0-1,12 2 1,1 0 0,-1-1 0,1-1 0,-1 0 0,6-2-1,-10 1-2,-5 0 1,0 0 0,0-1-1,0 1 1,0-2 0,0 1-1,0-1 1,-1 0 0,1 0-1,0-1 1,-1 0 0,0 0-1,6-4 2,-4 1 5,0-1 0,0 0 0,0 0 0,-1-1 0,0 0 0,-1 0 0,1-1 0,0-3-5,10-17 9,-1 0-1,-2-1 1,-1-1-1,-1 0 0,-2 0 1,0-7-9,14-67-37,-1-23 37,-19 106-8,7-65 68,-7 60 525,-8 76 234,-22 165 95,9-92-507,5 6-407,10-27 34,1-44-46,-2 0 1,-3 0 11,6-52-119,-1 0 0,0 0 1,-1 0-1,1 0 0,-1 0 0,0-1 1,0 1-1,0-1 119,1-3-137,1 0 0,-1 0 0,0 0 0,0 0 0,1 0 0,-1 0 0,0 0 0,0 0 0,0 0 1,0-1-1,0 1 0,0 0 0,0-1 0,0 1 0,0-1 0,0 1 0,-1-1 0,1 0 0,0 1 0,0-1 0,0 0 0,-1 0 0,1 0 0,0 0 0,0 0 0,0 0 0,-1 0 0,1 0 0,0 0 0,0-1 0,0 1 0,-1 0 1,1-1 136,-1 0-206,-1 0 0,1 0 0,0 0 0,0-1 0,0 1 0,0-1 0,0 1 0,0-1 0,0 0 0,1 0 0,-1 1 0,1-1 0,-1 0 0,1-1 1,0 1-1,-1 0 0,1 0 0,0-3 206,-3-4-116,1-1 1,1 0 0,0-1 0,0 1 115,1 3-122,-5-38 808,3 1 1,1 0-1,3-10-686,-1 39 348,1 0 1,1-1-1,0 1 0,2 0 0,-1 0 1,2 0-1,-1 0 0,2 1 0,0 0 1,1 0-1,1 0 0,0 1 0,0 0 1,1 1-1,1-1 0,0 2 0,2-1-348,11-11 149,2 2-1,0 1 1,1 0-1,1 2 0,0 2 1,2 0-1,0 2 1,0 0-1,1 3 1,1 0-1,15-2-148,-39 12-241,0-1 1,0 1-1,0 0 0,1 1 1,1 0 240,20 0-6096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24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9492,'0'0'1265,"0"0"-273,0 0-495,0 0-129,-8 156-192,-7-64 240,-2 5-16,-1-4 128,6-10-335,7-13-81,2-11-112,3-12 48,0-13-48,0-12-353,0-10-1888,0-12-1712,0 0-3059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24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10245,'0'0'1296,"0"0"-1152,0 0-96,0 0-48,88-176 112,-3 99-80,10 12 16,-2 22-16,-10 23 0,-11 20 145,-16 13-1,-11 44 144,-8 17 160,-9 14-304,-8 4-48,-5-8-128,-15-59-1777,0-12-4401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23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8084,'0'0'1339,"0"0"-304,0 0-613,0 0 127,0 0 510,0 0 78,0 0-481,0 27-386,5 192-145,-9-126-27,-6 20-98,4-43 43,5-61-40,1-8-35,0-1-61,0 0 47,0 0 12,11 0-209,12-1 249,1-1-1,13-4-5,-11 1 12,0 2 0,18 0-12,89 4 0,-130-1 0,-1 0 1,1 1 0,-1-1 0,1 1 0,-1-1-1,1 1 1,-1 0 0,1 0 0,-1 0-1,0 0 1,0 1 0,1-1 0,-1 1 0,0-1-1,0 1 1,0 0 0,-1-1 0,1 1 0,0 0-1,-1 0 1,1 1 0,-1-1 0,0 0-1,0 0 1,1 1 0,-1-1 0,-1 0 0,2 3-1,-1 0 17,0 0 0,0 1 1,-1-1-1,1 1 1,-1-1-1,0 1 0,-1-1 1,1 1-1,-1-1 1,0 0-1,-1 1 0,1-1 1,-2 2-18,-1 2 20,0-1-1,0 0 1,-1-1 0,-1 1 0,1-1 0,-1 0 0,0 0 0,-1-1 0,1 0-1,-1 0 1,-3 1-20,-9 7 96,0-1 0,-1-2 1,-1 0-1,-1 0-96,-3-1 102,0-1 0,-1-1 0,0-1 0,0-1 0,-1-2 0,1 0 0,-1-2 0,-20-1-102,37-1 21,1 0-1,-1 0 1,0-1 0,1 0 0,-1-1-1,1 0 1,0-1 0,-9-3-21,14 4-157,1 0 0,-1 0 1,0 0-1,1 0 0,0-1 1,-1 0-1,1 0 0,0 0 1,1 0-1,-1 0 0,0 0 0,1-1 1,0 1-1,0-1 0,0 1 1,0-1-1,0 0 0,1 0 1,0 0-1,0 0 0,0 0 1,0-2 156,-6-48-6438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25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9620,'0'0'2113,"0"0"-2001,0 0 193,0 0-257,-10 187-48,-2-149-1473,-1-6-4002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3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9684,'0'0'32,"-18"178"-32,6-90 32,2-4 16,-3 2-48,6-7 16,2-12-16,0-13-480,5-54-1617,0 0-3569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3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7748,'0'0'752,"22"-133"-448,8 88 128,8 11 481,2 16-241,0 14-192,3 4-96,-3 4-176,-2 30 97,-8 14-49,-5 12-144,-3 15-16,-7 8-96,-15-47-2305,0-4-2497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4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11509,'0'0'985,"0"0"-686,0 34-230,1 244 24,-1-187-81,1 36 56,4 0-1,13 56-67,-16-169 12,-2-10-15,1 1-1,-1 0 1,1 0-1,0-1 1,0 1-1,1 0 1,-1-1 0,1 1-1,0-1 1,0 0-1,1 1 1,1 2 3,-3-7-14,-1 1 0,0-1 0,1 0 1,-1 0-1,0 0 0,1 0 1,-1 1-1,0-1 0,1 0 0,-1 0 1,0 0-1,1 0 0,-1 0 0,0 0 1,1 0-1,-1 0 0,0 0 1,1 0-1,-1 0 0,0 0 0,1 0 1,-1 0-1,0 0 0,1 0 0,-1 0 1,0 0-1,1 0 0,-1-1 1,0 1-1,1 0 0,-1 0 0,0 0 1,1-1-1,-1 1 0,0 0 0,0 0 1,1-1-1,-1 1 0,0 0 1,0-1-1,0 1 0,1 0 0,-1 0 1,0-1-1,0 1 0,0 0 0,0-1 1,0 1 13,11-24-510,-1-1-1,1-8 511,-4 13-139,0 0-1,1 1 0,1-1 0,1 2 0,4-8 140,-10 21-10,0 0 0,0 0 0,0 1 0,0-1 0,1 1 0,0 0 0,-1 0-1,1 1 1,1-1 0,-1 1 0,1 0 0,-1 1 0,1-1 0,0 1 0,0 0 0,0 1 0,0-1 0,0 1 0,0 0 0,4 0 10,-5 1-5,7-1 9,0 1 0,1 0 0,11 2-4,-21-2 2,1 1 0,-1-1 0,0 1 1,0 0-1,1 0 0,-1 1 0,0-1 1,0 1-1,0-1 0,0 1 0,-1 0 1,1 0-1,0 0 0,-1 1 0,0-1 0,2 2-2,5 8 73,-1 1-1,0 0 1,-1 0 0,-1 1-1,0 0 1,-1 0-1,0 1 1,-1-1-1,-1 1 1,0 0-1,-1 0 1,-1 0-1,0 0 1,-1 0-1,0 0 1,-2 0-1,0 2-72,2-13 79,-1 0 0,0 0 1,-1-1-1,1 1 0,-1 0 0,1-1 0,-1 1 1,0-1-1,0 0 0,-1 0 0,1 0 1,-1 0-1,1 0 0,-1 0 0,0-1 0,0 1 1,0-1-1,0 0 0,-1 0 0,1 0 0,-1 0 1,1 0-1,-1-1 0,1 0 0,-1 0 0,-1 1-79,-11 1 273,0 1 0,0-2 0,0 0-1,0-1 1,-12-1-273,-37 0 459,0-2 0,0-3 0,-13-5-459,57 7 77,0 1-1,0 1 1,-12 1-77,15 0-30,17 0-1155,3 0-3804,4 0-3700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7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9652,'0'0'1713,"0"0"-1713,0 0 0,0 0 208,0 0 80,155 37 145,-105-33-161,-2-4-192,-6 0 80,-6 0-144,-9 0 96,-7 0-64,-5 0-32,-2 0-16,-13 0-192,0 0-4162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8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9845,'0'0'731,"0"26"-486,2 177-112,-2 23 270,0-225-401,0-1-1,0 1 1,0-1-1,0 1 1,0-1-1,0 0 1,0 1-1,1-1 1,-1 1-1,0-1 1,0 0-1,0 1 1,0-1-1,1 0 1,-1 1-1,0-1 1,0 1-1,1-1 1,-1 0-1,0 0 1,1 1-1,-1-1 1,0 0-1,1 0 1,-1 1-1,1-1-1,-1 0 1,1 0-1,-1 0 1,0 0-1,1 0 0,-1 0 1,1-1-1,-1 1 1,1 0-1,-1 0 1,0 0-1,1 0 0,-1-1 1,0 1-1,1 0 1,-1-1-1,0 1 0,1 0 1,-1 0-1,0-1 1,0 1-1,1-1 1,-1 1-1,0 0 0,0-1 1,1 1-1,-1-1 1,0 1-1,0 0 0,0-1 1,0 1-1,0-1 1,0 1-1,0-1 1,0 1-1,6-30 23,-1 0 0,-1-1 0,-2 1 0,-1-1 0,-2-11-23,2-24-1,0 40-126,-1-12 372,2-1 0,2 1 0,7-25-245,-9 51 164,2 0 0,0 1 1,0-1-1,1 1 0,0-1 0,1 1 1,1 1-1,-1-1 0,2 1 0,-1 1 0,2-1 1,-1 1-1,4-2-164,-6 5-34,0 1 0,0-1 1,1 1-1,0 1 0,0-1 0,0 1 1,0 1-1,1-1 0,0 1 0,-1 0 1,1 1-1,0 0 0,0 0 0,1 1 1,-1 0-1,0 0 0,2 1 34,-3 1-2606,-6 3-1695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8052,'0'0'1552,"0"0"-991,0 0 159,0 0 1089,0 0-801,2 156-560,-2-100-127,0-6-161,0-7-144,0-14-16,13-11 0,10-13-721,2-5-1728,-18-5-1393,3-22-1824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8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6915,'0'0'2337,"0"0"-1552,0 0-641,0 0-144,0 0-1601,0 0-5394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4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129 627 5346,'0'0'1892,"0"0"-689,0 0-410,0 0-134,0 0-81,30 0-225,-27-2-321,-1 2 21,-2 0 43,0 0 67,0 0 165,0 0 235,0 0 88,-9 0-216,-1 0-249,1 0 0,-1 0 0,0 1 0,1 0 0,-1 1 0,-1 1-186,8-2 8,0 0 0,1 0 1,-1 0-1,0 1 0,0 0 0,0-1 0,1 1 1,-1 0-1,1 0 0,0 1 0,0-1 1,-1 0-1,1 1 0,1 0 0,-1-1 0,0 1 1,1 0-1,-1 0 0,1 0 0,-1 2-8,-1 5 7,1 0-1,0 0 1,1 0-1,0 1 1,0-1-1,1 0 1,0 1-1,1-1 1,0 0-1,1 1 1,0-1-1,1 0 1,0 0-1,0 0 1,1-1-1,2 3-6,29 51 20,-11-21 11,14 36-31,-31-62 1,-1 0-1,-1 1 0,-1-1 1,0 1-1,-1 0 0,-1 0 1,0 0-1,-2-16 0,0 9-14,1 0 0,-1 0 0,0 0 0,-1 0 0,-1 0 0,0 4 14,1-12-28,0 1-1,0-1 1,0 1-1,0-1 1,0 0-1,0 1 1,-1-1-1,0 0 1,1 0 0,-1 0-1,0 0 1,0 0-1,0 0 1,0-1-1,0 1 1,0-1-1,0 1 1,-1-1-1,1 0 1,-1 0-1,1 0 1,-1 0 0,1 0-1,-1 0 1,0-1 28,-3 2-54,0-1 1,0 0 0,0 0 0,0-1-1,0 0 1,0 0 0,0 0-1,0-1 1,0 0 0,0 0 0,-2-1 53,5 1-7,0 0 1,0 0 0,0 0 0,0-1 0,1 1-1,-1-1 1,1 0 0,-1 0 0,1 0-1,0 0 1,0 0 0,0-1 0,0 1-1,0 0 1,0-1 0,0 0 0,1 1 0,0-1-1,-1 0 1,1 0 0,0 0 0,0-2 6,-2-6-4,1 0 0,0-1 0,1 1 0,0-1 0,1 1 0,0-1 0,1 1 0,0-1 0,1 1 0,1-1 0,-1 1 0,2 0 0,-1 0 0,2 0 0,-1 0 0,1 1 0,1 0 0,6-8 4,41-54-43,21-19 43,37-49 3,-91 111-21,-1 0 0,-2-1 0,0-1 0,0-6 18,-4 2-379,-2 0 0,-1-1 0,-1 1 0,-3-2 0,0 1 1,-3-1-1,-1 0 0,-1 0 0,-4-24 379,2 55-4,0-1 1,0 1-1,-1 0 1,0-1-1,0 1 0,0 0 1,-3-3 3,4 6 66,0 1 0,0 0 1,0-1-1,-1 1 0,1 0 1,-1 0-1,1 0 0,-1 0 1,0 0-1,0 0 0,0 0 1,0 1-1,0-1 1,-1 1-1,1-1 0,0 1 1,-1 0-1,1 0 0,-1 0-66,3 1 39,0 0-1,-1 0 1,1 0-1,0 0 1,0 0-1,-1 0 1,1 0-1,0 0 1,0 0-1,-1 0 1,1 1-1,0-1 1,0 0-1,-1 0 1,1 0-1,0 0 1,0 0-1,0 1 1,-1-1-1,1 0 1,0 0-1,0 0 1,0 1-1,0-1 1,-1 0-1,1 0 1,0 0-1,0 1 1,0-1-1,0 0 0,0 0 1,0 1-1,0-1 1,0 0-1,0 0 1,0 1-1,0-1 1,0 0-1,0 0 1,0 1-39,0 14-202,0-8 324,0 507-40,0-509-144,0 1-1,0-1 1,0 0-1,1 0 1,0 0-1,0 0 1,0 0-1,1 0 1,-1 0-1,1-1 1,2 5 62,-2-7-168,0 0 1,-1 0 0,1 0 0,0 0 0,0 0 0,0-1 0,1 1 0,-1-1-1,0 1 1,1-1 0,-1 0 0,1 0 0,-1 0 0,1 0 0,-1 0-1,1 0 1,0-1 0,-1 1 0,1-1 0,0 0 0,0 0 0,0 0 167,5 0-402,0 0 1,-1-1 0,1 0-1,-1-1 1,1 1 0,-1-2 0,0 1-1,1-1 1,-1 0 0,0 0-1,-1-1 1,1 0 0,-1 0 0,0 0-1,0-1 1,0 0 401,21-14 330,-26 18-203,0 0 0,1 0 0,-1 0 0,0 0 0,1 0-1,-1 1 1,1-1 0,-1 0 0,0 1 0,1-1 0,0 1 0,-1-1 0,1 1 0,-1 0 0,1-1 0,-1 1 0,1 0 0,0 0 0,-1 0 0,1 1 0,-1-1 0,1 0-1,0 0 1,-1 1 0,1-1 0,-1 1 0,1 0 0,-1-1 0,1 1 0,-1 0 0,0 0 0,1 0 0,-1 0 0,0 0 0,0 0 0,0 0 0,0 0 0,0 0 0,0 1-1,0-1 1,0 0 0,0 1 0,0 0-127,4 4 65,0-1 0,1 1 0,-1-1 0,1 0 0,1 0 0,-1-1 1,1 1-1,-1-2 0,1 1 0,0-1 0,0 0 0,1 0 0,-1-1 0,1 0 0,-1 0 0,1-1 0,0 0 0,-1 0 0,1-1 0,0 0 0,0 0 0,0-1 0,-1 0 0,1 0-65,-5 0 7,-1 0 0,1 0-1,0 0 1,-1 0 0,1 0-1,-1-1 1,0 1 0,1-1 0,-1 0-1,0 0 1,0 1 0,0-2 0,0 1-1,0 0 1,-1 0 0,1 0 0,-1-1-1,1 1 1,-1-2-7,5-7 16,-2 0 0,0 0 0,0 0 0,-1-1-16,0 2 8,13-59-70,-3-1 1,-3-1-1,1-51 62,-4-170 4363,-12 730-2357,5-106-3801,-1-421 932,-2 22 1392,4 0 0,9-65-529,-10 126 100,1 0 1,1-1 0,-1 1 0,1 0 0,0 0 0,0 0-1,1 0 1,0 0 0,0 0 0,1 1 0,-1-1-1,1 1 1,0 0 0,0 0 0,1 1 0,0-1 0,-1 1-1,1 0 1,1 0 0,-1 1 0,1-1 0,-1 1-1,1 0 1,4-1-101,67-24 131,68-15-131,-95 31-907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5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6307,'0'0'224,"0"0"-128,0 0-24,0 0 45,0 0 81,0 0 47,0 0-141,0 2-50,0 5-49,0-5-21,0-2 35,0 0-1,0 0 4,0 0 23,0 0 16,0 0-5,0 0-29,0 0 0,0 0 0,0 0 34,0 0 43,0 0 69,0 0 70,0 0 85,0 3 2042,0 13-5591,0-4 1418,0-5-542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5:56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59 12470,'0'0'1384,"0"0"-797,0 0-443,0 0-106,0 0 12,0 0-2,-1 0-22,1 0 1,-1-1-1,1 1 0,-1 0 0,1 0 0,-1 0 0,1 0 0,-1-1 0,1 1 0,-1 0 0,1 0 0,0-1 0,-1 1 0,1 0 0,-1-1 0,1 1 0,0-1 1,-1 1-1,1 0 0,0-1 0,0 1 0,-1-1 0,1 1 0,0-1 0,0 1 0,0-1-26,0-11-1202,0-5-3217,0-4-4415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9620,'0'0'353,"0"0"97,-3 21-137,-10 100 418,4 24-731,7-85 285,-1 64 299,-17 103-584,20-220 8,-5 9-40,5-15-224,0-6 67,0-3 181,1-1 0,1 0 0,0 0-1,0 1 1,0-1 0,1 1 0,0 0 0,1 0 0,0 0 0,0 0 0,1 1 0,0-1 0,0 1 0,1 0-1,0 1 1,0-1 0,0 1 0,3-1 8,0 0 1,-1 0 0,1 0 0,1 1 0,-1 1 0,1-1 0,0 1 0,0 1 0,1 0 0,-1 1 0,1 0 0,0 0 0,-1 1 0,1 1 0,0 0 0,1 0-1,9 0 0,23 2-5,-42 0 6,0-1 1,0 1-1,0-1 0,0 1 0,0 0 0,-1 0 0,1-1 1,0 1-1,0 0 0,-1 1 0,1-1 0,-1 0 1,1 0-1,-1 1 0,0-1 0,1 1 0,-1-1 0,0 1 1,0 0-1,0 0-1,3 6 67,-1 0 1,1 1-1,-2 0 0,1 0 1,-2-1-1,1 1 1,-1 1-1,0-1 1,-1 0-1,0 3-67,0-7 75,0 1 0,0-1-1,-1 0 1,0 0 0,0 1-1,0-1 1,-1 0 0,0 0 0,0 0-1,0-1 1,0 1 0,-1 0 0,1-1-1,-1 0 1,-1 1 0,1-1 0,0 0-1,-3 1-74,-4 2 64,0-1-1,-1 1 0,0-2 1,0 0-1,-1 0 0,1-1 1,-1 0-1,0-1 1,0 0-1,-1-1 0,1-1 1,0 0-1,-1 0 0,1-1 1,0-1-1,-11-1-63,20 1-39,0 0 1,0 0-1,1 0 0,-1 0 1,0 0-1,1 0 0,-1-1 0,1 1 1,-1-1-1,1 0 0,0 0 0,0 0 1,0 0-1,0 0 0,0 0 1,0 0-1,0-1 0,1 1 0,-1-1 1,1 1-1,0-1 0,0 0 1,0 1-1,0-1 0,0 0 0,0 0 1,0-2 38,-1-9-854,0-1 0,1 0 0,0 0 0,2-12 854,-1 11-1117,0-19-3165,0 6 891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5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7123,'0'0'1809,"0"0"-624,0 0-449,3 147-144,-3-82-32,0-4-175,0-4-81,0-3-208,0-9-64,0-11-32,0-14-1553,0-20-3217,0 0-913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6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5955,'0'0'656,"0"0"-528,13 130 80,-13-64 609,2-1 191,1 5-448,4-4-320,1-10-128,-1-6-96,3-10-16,-2-15 0,0-9-496,-8-16-2257,0 0-2225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6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8532,'0'0'240,"0"0"-240,20-155-16,25 105 16,8 12 32,-1 20-32,-4 16 0,-6 2 0,-7 4 0,-4 30 64,-9 11-16,-2 7 48,0 11 48,3-2-144,-21-45-1873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7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8900,'0'0'1697,"0"0"-1137,0 0-544,0 0 688,0 0-207,8 126-193,-8-78-176,0 3-112,-3-3 48,-2-8 0,0-8-64,3-12-208,-1-8-1489,3-12-1568,0 0-1330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8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11093,'0'0'680,"0"0"-330,4 23-243,27 154-19,-19-101-24,-7-38-28,2-1 0,9 32-36,-15-68-11,-1 0 1,0 1 0,1-1 0,-1 0-1,1 1 1,-1-1 0,1 0 0,-1 0-1,1 0 1,0 0 0,0 0 0,0 0-1,0 0 1,-1 0 0,1 0 0,1 0 10,-2-1-12,0 0 0,1 0-1,-1 0 1,1 0 0,-1 0 0,0 0 0,1 0 0,-1 0 0,1 0 0,-1-1 0,0 1 0,1 0 0,-1 0 0,0 0 0,1-1 0,-1 1 0,0 0 0,0-1 0,1 1 0,-1 0 0,0 0-1,0-1 1,1 1 0,-1 0 0,0-1 0,0 1 0,0 0 0,0-1 0,1 1 0,-1-1 0,0 1 12,11-43-335,-10 39 429,3-14-78,10-53 92,5-5-108,-13 56 39,0 2 1,2-1-1,0 1 0,0 0 1,2 0-1,4-5-39,-12 20 13,-1 0 1,1 1-1,0 0 0,0-1 1,0 1-1,0 0 0,0 0 1,1 0-1,-1 0 0,1 0 1,-1 1-1,1-1 0,-1 1 1,1 0-1,0-1 0,0 1 1,0 1-1,-1-1 0,1 0 1,0 1-1,0-1 0,0 1 1,0 0-1,0 0 0,1 0-13,-3 0 9,0 1 0,1-1 0,-1 1-1,0 0 1,0-1 0,0 1-1,0 0 1,0 0 0,0 0 0,0 0-1,0 0 1,0 0 0,0 0 0,-1 0-1,1 0 1,0 0 0,-1 0 0,1 0-1,-1 0 1,1 1 0,-1-1 0,1 0-1,-1 0 1,0 1 0,0-1-1,0 0 1,1 1 0,-1-1 0,-1 1-9,3 5 58,7 41 124,-2 0 0,-3 0-1,-1 1-181,4 49 2,-7-96 2,9 47-594,-9-47 383,1 0 0,0 1 1,0-1-1,0 0 1,0 0-1,0 1 0,0-1 1,1 0-1,-1 0 1,1 0-1,-1-1 0,1 1 1,0 0-1,0-1 1,0 1-1,1 0 207,7 1-3332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8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27 152 7427,'0'0'1598,"0"0"-741,0 0-198,-5 25 235,-13 81-324,16-97-513,1 1-1,1-1 0,-1 1 1,2-1-1,-1 3-56,1-10 12,-1 1-1,1 0 1,0 0 0,-1 0 0,1 0 0,0-1-1,1 1 1,-1 0 0,0-1 0,1 1 0,-1-1-1,2 1-11,0 0 2,0-1-1,1 1 0,-1-1 1,1 0-1,-1 0 0,1 0 1,0 0-1,0-1 0,0 1 1,0-1-1,0 0 0,0 0 1,1-1-1,-1 1 0,0-1 1,0 0-1,3 0-1,9 0-6,-1 1 0,1-2 0,-1 0 0,9-2 6,-18 2 5,1-1-1,-1 0 0,0 0 1,1-1-1,-1 1 0,0-1 1,-1-1-1,1 1 0,-1-1 1,1 0-1,3-4-4,0 0-3,0 0-1,-1-1 1,0 0-1,-1-1 0,1 1 1,-2-1-1,1-1 1,-2 1-1,1-1 1,-2 0-1,1-1 1,-1 1-1,-1-1 1,0 1-1,-1-1 1,0 0-1,-1 0 1,0 0-1,-1-3 4,1 12 5,-1-1-1,0 1 0,0-1 0,0 1 1,-1 0-1,1-1 0,-1 1 1,0 0-1,0-1 0,0 1 0,0 0 1,-1 0-1,1 0 0,-1 0 1,0 0-1,0 0 0,0 0 0,0 1 1,0-1-1,-1 1 0,1-1 1,-1 1-1,1 0 0,-1 0 0,0 0 1,0 0-1,0 1 0,0-1 1,0 1-1,0 0 0,-1 0 0,1 0 1,0 0-5,-15-3-187,1 0 0,0 2 1,-1 0-1,0 1 1,1 0-1,-6 2 187,11-1-1156,10-1-1747,4-3 1649,0 2 1215,0 1 0,1-1-1,-1 1 1,0 0-1,0-1 1,1 1 0,-1 1-1,0-1 1,1 0-1,-1 0 1,1 1 0,-1 0-1,1-1 1,0 1 39,10-2-25,27-7 400,1 3 0,-1 1 0,1 2 0,9 2-375,-35 1 570,-3-1 33,0 1-1,0 1 0,0 0 0,1 1-602,-9-1 120,0 0 1,0 1-1,0-1 1,0 1-1,0-1 1,0 1-1,-1 1 1,1-1-1,-1 0 1,1 1 0,-1 0-1,0 0 1,1 1-121,4 4 130,-1 1 1,0 1 0,0-1 0,-1 1 0,-1 0 0,0 0-1,1 3-130,5 17 544,7 29-544,-5-16 160,-13-42-163,0 0 0,0 1 0,1-1 0,-1 0 0,0 0 0,1 0 0,-1 0 0,1 0 0,-1 0 0,1 0 0,0 0-1,0 0 1,-1 0 0,1 0 0,0 0 0,0 0 0,0-1 0,0 1 0,0 0 0,0-1 0,0 1 0,0-1 0,0 1 0,0-1 0,0 1 0,0-1 0,0 0 0,0 1 0,1-1 0,-1 0 0,0 0 0,0 0-1,0 0 1,0 0 0,1 0 0,-1 0 0,0 0 0,0-1 0,0 1 0,0 0 0,0-1 0,1 1 0,-1-1 0,0 1 0,0-1 0,0 0 3,5-2-8,-1 0 0,0-1-1,0 0 1,0 0 0,0 0 0,-1 0 0,0-1 0,1 0 8,15-21 33,-8 9-28,2 1 0,0 0-1,1 0 1,3-1-5,-14 13 8,1 1 0,-1 0 0,1 0 1,0 0-1,0 0 0,0 1 0,0-1 1,0 1-1,0 0 0,0 1 0,1 0 0,-1 0 1,1 0-1,-1 0 0,1 1 0,-1 0 1,1 0-1,1 0-8,-5 1 14,0 0 0,-1-1 0,1 1 0,0 0 0,-1 0 0,1 0 0,-1 0 0,1 0 0,-1 1 0,0-1 0,1 0-1,-1 1 1,0-1 0,0 0 0,0 1 0,0 0 0,0-1 0,0 1 0,-1 0 0,1-1 0,-1 1 0,1 0 0,-1 0 0,1 1-14,8 52 260,-8-49-228,3 51 251,-3 27-283,0-8-99,0-60-974,3-14-2262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13734,'0'0'1505,"0"0"-1217,0 0-224,0 0-48,0 0-16,175 47 48,-97-47-48,-50 0-1569,-8 0-5474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9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267 671 12902,'0'0'1075,"-27"2"-315,-5 0-345,-1 2 0,-17 5-415,43-8 56,1 1-1,0 0 1,0 1 0,0 0-1,0 0 1,1 0 0,-1 0-1,1 1 1,0 0 0,0 0-1,0 1 1,0-1 0,1 1-1,-1 0 1,1 0 0,1 0-1,-1 1 1,-2 5-56,2-1 65,0 0 1,0 0-1,1 0 0,0 0 1,1 1-1,0-1 0,0 1 1,2 0-1,-1 8-65,1-15 3,0 0-1,0 0 1,1 0 0,-1 0-1,1 0 1,0-1 0,0 1-1,0 0 1,0 0 0,1 0-1,0-1 1,-1 1-1,1-1 1,3 4-3,-2-4-4,1 1-1,0 0 1,0-1 0,0 0-1,1 0 1,-1 0 0,1-1-1,-1 1 1,1-1 0,0 0 0,1 0 4,2 1-117,-1-1 0,1 1 0,-1-1 1,1-1-1,0 0 0,0 0 1,0 0-1,0-1 0,0 0 0,0-1 1,0 1-1,0-2 0,3 0 117,-4 0-160,0-1-1,-1 1 1,0-1-1,1 0 1,-1-1-1,-1 0 1,1 0-1,0 0 1,-1 0-1,0-1 1,0 0 0,0 0-1,-1 0 1,0-1-1,3-4 161,10-19-538,-1 0-1,-2-2 1,0 0-1,-3 0 1,0-1 0,-2 0-1,-2-1 1,0 0-1,-2-9 539,6-66-314,-5 0 0,-5-22 314,-1-44 2166,0 106 3661,-4 126-5116,-2 1 1,-3-1-1,-3 6-711,-7 40 96,5 3-56,5 0 0,4 0 0,6 46-40,-1-142-171,1-1 1,-1 1-1,2-1 1,-1 0-1,2 1 1,-1-1-1,1 0 1,1 0-1,0-1 1,0 1-1,1-1 1,0 0 170,-5-8-121,1 0 1,-1-1 0,1 1 0,0 0-1,-1-1 1,1 1 0,-1-1-1,1 1 1,0-1 0,-1 1 0,1-1-1,0 1 1,-1-1 0,1 0 0,0 0-1,0 1 1,0-1 0,-1 0-1,1 0 1,0 0 0,0 1 0,0-1-1,-1 0 1,2 0 120,13 0-4594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09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10261,'0'0'816,"0"0"-338,0 0-150,26 8-37,84 24-155,-104-31-125,-1 1 0,0-1 1,1 0-1,-1 0 0,0-1 1,1 1-1,-1-1 1,1-1-1,-1 1 0,1-1 1,-1 0-1,0 0 0,0 0 1,1-1-1,-1 0 0,0 0 1,0 0-1,0-1 0,-1 1 1,1-1-1,-1 0 1,1-1-1,-1 1 0,2-3-11,0-2 10,1 0-1,-2-1 0,1 1 0,-1-1 1,-1-1-1,1 1 0,-2-1 1,1 1-1,-1-1 0,1-7-9,-1 4-73,-1 0-1,0 0 1,0-10 73,-2 21-1,1-1 0,-1 1 1,0 0-1,0-1 1,0 1-1,0 0 0,-1-1 1,1 1-1,-1-1 1,1 1-1,-1 0 0,0 0 1,0 0-1,0-1 1,0 1-1,0 0 0,0 0 1,-1 0-1,1 0 1,-1 1-1,1-1 1,-1 0-1,0 1 0,1-1 1,-3 0 74,1 1-1,0-1 0,0 1 0,-1 0 0,1 0 0,0 1 0,-1-1 0,1 0 1,-1 1-1,1 0 0,-1 0 0,1 0 0,-1 0 0,1 1 0,0-1 1,-1 1-1,1 0 0,0 0 0,-1 0 0,1 1 0,0-1 0,0 1 1,0-1-1,0 1 0,0 0 0,0 0 0,1 1 0,-1-1 0,0 0 1,1 1-1,0 0 0,0-1 0,0 1 0,0 0 0,0 0 0,0 1-73,-4 7 179,0 1-1,1-1 0,0 1 0,1 0 0,1 1 0,0-1 1,0 1-1,1-1 0,0 5-178,1 1 50,0-1 1,1 1-1,0-1 0,2 1 0,0-1 1,2 5-51,-2-15 0,0 0 0,0 0 1,1 0-1,0 0 0,0-1 1,1 0-1,0 1 0,0-1 1,0 0-1,1-1 0,0 1 1,0-1-1,1 0 0,-1 0 0,1-1 1,1 1-1,-1 0-157,2-1 0,-1 0 0,0 0 1,1-1-1,0 0 0,0 0 0,0-1 1,0 1-1,0-2 0,0 1 0,1-1 0,-1-1 1,0 0-1,1 0 0,-1 0 0,0-1 1,1 0 156,16-7-4234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10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11381,'0'0'2353,"0"0"-1200,0 0-753,0 0 16,0 0-128,-2 216-192,-8-105 32,0 0 65,5-1-129,2-13-16,3-13-48,0-19-145,0-13-943,0-18-721,0-14-1616,-5-20-817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11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33 175 4258,'-5'-21'2911,"-17"-67"-449,16 52-384,7 31-1363,2 4-266,6 1-306,-1 1 1,1 0 0,-1 0 0,0 1-1,0 1 1,0-1 0,0 1 0,0 0 0,7 5-144,11 7 246,0 1 0,3 4-246,33 21 142,-42-30-118,1 0 0,0-1 0,1-2 0,11 4-24,-20-9-53,0 0 1,0 0-1,1-1 0,-1-1 1,0 0-1,1-1 1,-1-1-1,8-1 53,-18 2-32,-1 0 1,1-1-1,0 0 0,-1 0 0,1 0 1,-1 0-1,0 0 0,1 0 1,-1-1-1,0 1 0,1-1 0,-1 1 1,0-1-1,0 0 0,-1 0 1,1 0-1,1-1 32,0-1-84,0-1 0,-1 0 0,0 1 1,1-1-1,-1 0 0,-1 0 0,1 0 0,0-5 84,1-8-194,-1 0 1,-1 0-1,-1 0 0,-1-15 194,0 31 2,1 1 1,0 0-1,-1 0 0,1 0 0,-1-1 1,1 1-1,-1 0 0,0 0 1,1 0-1,-1 0 0,0 0 1,0 0-1,1 0 0,-1 0 0,0 1 1,0-1-1,0 0 0,0 0 1,0 1-1,0-1 0,-1 1 0,1-1 1,0 1-1,0-1 0,0 1 1,-1 0-1,1-1 0,0 1 0,0 0 1,0 0-1,-1 0 0,1 0 1,0 0-1,0 0 0,-1 0 0,0 1-2,-2-1 31,0 0 0,0 1-1,0 0 1,0 0-1,1 0 1,-1 0 0,0 0-1,0 1 1,1 0-1,-1-1 1,1 1 0,0 1-1,-1-1-30,-4 6 84,1 1 0,0-1 0,0 1 0,1 1 0,0-1 0,0 1 0,1 0 0,0 0 0,-1 7-84,-1 3 101,0 0 0,2 0 1,0 1-1,-1 17-101,4-11 12,1 1 0,3 20-12,-2-46-27,0 1 0,1 0 0,-1 0 0,1 0 0,-1 0 0,1 0-1,0-1 1,0 1 0,1 0 0,-1-1 0,0 1 0,1-1 0,-1 1 0,1-1 0,0 0 0,0 0 0,0 1 0,0-1 0,0-1 0,1 1 0,-1 0 0,1-1 0,-1 1 0,1-1 0,-1 1 0,1-1 0,0 0-1,0 0 1,-1-1 0,1 1 0,0 0 0,0-1 0,2 0 27,3 1-286,-1-1-1,1 0 1,0 0 0,-1-1-1,1 0 1,-1-1 0,1 1-1,-1-1 1,0-1-1,0 1 1,1-1 0,-2-1-1,1 1 287,10-9-799,-1 0 0,0-1 0,-1 0 0,-1-1 0,6-8 799,29-27-135,-48 48 293,1-1-1,0 1 1,-1-1-1,1 1 1,0 0-1,0-1 0,0 1 1,0 0-1,0 0 1,0 1-1,0-1 0,0 0 1,0 1-1,0-1 1,1 1-1,-1-1 0,2 1-157,-3 0 137,1 1-1,-1-1 0,1 1 1,-1-1-1,0 1 1,1-1-1,-1 1 0,0 0 1,0 0-1,1 0 0,-1 0 1,0-1-1,0 1 1,0 1-1,0-1 0,0 0 1,0 0-1,0 0 0,-1 0 1,1 1-137,4 8 507,-1 0 1,0 0-1,0 1 1,-1 0 0,-1-1-1,1 6-507,2 4-322,-1-1 389,-1-6-28,1 1 0,0-1-1,0 1 1,2-1 0,1 2-39,-7-14-2,0-1-1,0 0 0,0 1 1,0-1-1,1 1 0,-1-1 1,0 0-1,0 1 0,1-1 1,-1 0-1,0 0 0,0 1 1,1-1-1,-1 0 0,0 1 1,1-1-1,-1 0 0,0 0 1,1 0-1,-1 1 0,0-1 1,1 0-1,-1 0 0,1 0 1,-1 0-1,0 0 0,1 0 1,-1 0-1,1 0 0,-1 0 1,0 0-1,1 0 0,-1 0 1,0 0-1,1 0 0,-1 0 1,1 0-1,-1 0 0,0-1 1,1 1-1,-1 0 3,13-16-141,11-39 159,-14 30-3,1 0 0,6-9-15,-13 27 39,0 0 0,1 1 0,0 0 0,0 0 0,0 0 0,0 0-1,1 1 1,0 0 0,0 0 0,4-2-39,1 2 97,0 0-1,0 0 1,1 1-1,-1 0 1,1 1-1,0 0 1,0 1-1,0 1 1,5-1-97,26 1 129,41 3-129,-53-1-78,-13 2-1994,-7 3-4694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11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15703,'0'0'2017,"0"0"-1185,0 0-735,0 0-97,0 0-3378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27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19 3778,'0'0'803,"0"0"115,0 0 162,0 0-16,0 0 14,0 0-56,-21 0-227,-63 0-125,61 1-116,23-1-548,0 0 1,0 0-1,0 0 0,0 0 0,0 0 0,0 0 1,-1 0-1,1 0 0,0 0 0,0 0 0,0 0 0,0 0 1,0 0-1,0 0 0,0 0 0,-1 0 0,1 0 1,0 0-1,0 0 0,0 1 0,0-1 0,0 0 0,0 0 1,0 0-1,0 0 0,0 0 0,-1 0 0,1 0 1,0 0-1,0 0 0,0 0 0,0 0 0,0 1 0,0-1 1,0 0-1,0 0 0,0 0 0,0 0 0,0 0 1,0 0-1,0 0 0,0 1 0,0-1 0,0 0 0,0 0 1,0 0-1,0 0 0,0 0 0,0 0 0,0 0 1,0 0-1,0 1 0,0-1 0,0 0 0,0 0 0,0 0-6,12 6 76,26 3-36,0-1 0,0-1 1,12-1-41,46 7 53,19 3 18,2-5 0,-1-5 0,19-5-71,810-1 339,-905-1-294,0-2 1,0-1-1,18-6-45,-42 8 17,0 0 0,0 2 0,9 0-17,-8 0 29,1-1 0,15-2-29,57-5 67,-57 6-64,76-2 72,-49 3-12,46-7-63,-85 6 22,-1 1 0,19 2-22,-20-1 14,1 0 0,0-1 0,7-1-14,3-2 27,0 3 0,1 0-1,5 2-26,55-1 16,94-5 98,-81 3 103,61-9-217,-40-4 1392,102 3-1392,-199 11 20,-20 0-6,1 0 1,-1 1 0,0 0 0,0 1 0,0 0-1,0 0 1,7 2-15,-15-3-28,0 0 0,0 0 0,1 0 0,-1 0 0,0 1 0,0-1 0,0 0 0,1 0 0,-1 0 0,0 0-1,0 1 1,0-1 0,0 0 0,1 0 0,-1 0 0,0 1 0,0-1 0,0 0 0,0 0 0,0 1 0,0-1 0,0 0 0,0 0 0,0 0 0,1 1 0,-1-1 0,0 0 0,0 0-1,0 1 1,0-1 0,0 0 0,-1 0 0,1 1 28,0 9-4172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28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1143 180 5298,'-23'-12'526,"-36"-19"7,-3 3-1,0 2 1,-46-11-533,57 26 358,-1 1 0,-1 3 0,1 2 0,-1 3 0,0 1 0,0 3-358,38 0 89,1 0 0,-1 1 1,1 1-1,0 0 0,0 1 1,0 0-1,1 1 0,-1 1 1,1 0-1,1 1 0,0 0 1,0 1-1,0 0 0,1 1 1,1 0-1,-3 3-89,-11 14 105,0 2 0,2 1 1,1 0-1,2 2 0,-16 31-105,19-28 51,0 1 0,3 0 0,1 1 0,1 1 0,3 0 0,-4 31-51,9-39 30,1 0 1,1 0 0,1 0-1,2-1 1,1 1 0,2 0-1,0-1 1,2 0 0,4 9-31,5 4 31,2-1 1,2 0-1,1-2 1,6 5-32,13 18 46,4-1 1,10 6-47,-23-30 6,2-2 1,2-1 0,1-1 0,1-2 0,13 6-7,-26-21-2,0-1 0,1-1 0,1-1 1,0-2-1,1 0 0,0-2 1,0-1-1,1-1 0,19 2 2,-15-5 11,1-1 0,0-2 1,1-1-1,-1-1 0,-1-3 0,1 0 0,0-2 0,-1-1 0,0-2 0,-1-1 0,0-2 0,0 0 0,16-12-11,2-4 4,-1-3-1,-1-1 0,-2-3 0,-2-2 0,-1-1 1,-2-3-1,-2-1 0,-1-1 0,-3-2 0,19-33-3,-36 48 11,-2 0 0,-1-1 0,-1-1 0,-2 0 0,-1-1 0,-1 0 0,-2 0 0,-2-1 0,-1 0 0,0-33-11,-3 47 6,-1 0-1,-1-1 1,-1 1 0,0 0 0,-2 0-1,0 1 1,-1-1 0,-1 1 0,-1 0 0,-1 0-1,0 1 1,-4-4-6,-7-10 32,-2 0-1,-1 2 1,-1 0-1,-2 2 1,-1 1-1,-1 0 1,-1 2-1,-1 2 1,-1 0-1,-1 2 1,-23-11-32,12 10 159,-1 2 0,-1 2 0,-1 2 1,0 1-1,-1 3 0,0 2 0,-1 1 0,0 3 1,-4 2-160,-25-1 81,0 4 0,-38 5-81,99-3-103,1 1 0,0 0-1,0 1 1,0 1-1,1 0 1,-1 1 0,1 0-1,0 1 1,0 0 0,1 1-1,0 1 1,-4 3 103,14-10-281,0 1 1,0 0-1,1 0 1,-1 0-1,1 0 1,-1 0-1,1 0 1,0 0-1,0 0 1,0 1-1,0-1 1,0 0 0,0 1-1,0-1 1,1 1 280,-8 29-8474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8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9060,'0'0'2561,"0"0"-2064,0 0-161,0 0 496,0 0-368,0 0-224,73-36 689,-33 36-721,2 4-16,-2 1-160,-2-1 16,-5 1 32,-3-3-80,-28-2-1569,-2 0-6850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40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425 11 832,'0'0'1236,"0"0"-407,-30-2 1668,-101-5 1369,111 6-3575,1 0-1,-1 2 1,0 0-1,1 1 1,-12 4-291,24-4 79,-1 0 0,0 1 1,1 0-1,-1 0 0,1 1 1,0 0-1,0 1 0,0-1 0,1 1 1,-1 0-1,1 1 0,0 0-79,1 0 52,1-1-1,0 1 1,0 0 0,0 0 0,1 0-1,0 0 1,0 1 0,1-1-1,0 1 1,0 0 0,0 0-1,1 0 1,0-1 0,0 2-52,-1 16 51,2 1 0,0-1 1,2 10-52,0-19 16,1 1 0,0-1 0,1 0 0,0-1 0,1 1 1,1-1-1,1 0 0,0 0 0,1 1-16,20 31 120,34 41-120,-36-53 28,-2-1-8,127 185 86,-130-182-95,-1 1 0,-2 0 0,-1 2 1,-2 0-1,2 12-11,-13-36 2,-1 0 0,0 0 0,0 0 0,-2 1 0,0-1 0,-1 1 0,0-1 0,-2 13-2,1-26 0,0 1 0,1 0 0,-1-1 0,0 1 0,-1-1 0,1 0 0,0 1 0,-1-1 0,1 0 0,-1 0 0,0 1 0,1-1 0,-1-1 0,0 1 0,0 0 0,-1 0 0,1-1 0,0 1 1,0-1-1,-1 0 0,1 1 0,-1-1 0,1 0 0,-1-1 0,1 1 0,-1 0 0,-2-1 0,-10 3 1,0-1 1,0-1 0,-1 0-1,-9-2-1,10 1 1,7 0-3,-1 0 0,0-1 0,0 0 0,1-1 0,-1 1 0,0-2 0,1 1 0,0-1 0,0-1 0,0 0 0,0 0 0,-6-4 2,8 4 0,1-1-1,-1 1 0,1-1 0,0 0 1,0-1-1,1 1 0,0-1 1,0 0-1,0 0 0,1 0 0,-1-1 1,2 1-1,-1-1 0,1 0 1,0 1-1,-1-4 1,0-8 17,0-1 0,1 1 1,0 0-1,2-1 0,0 1 1,1 0-1,1-1 0,1 1 0,1 0 1,0 0-1,1 1 0,1-1 0,1 1 1,0 0-1,1 0 0,5-7-17,21-27 45,1 1 0,3 2 0,2 2 0,17-15-45,-11 12 64,-1-2 0,-3-3 0,-1-3-64,-33 45 55,-1-1 0,-1 1 0,0-1 1,0 0-1,-2-1 0,4-12-55,-7 22 79,0-1 0,0 0-1,-1 0 1,1 0 0,-1 1 0,0-1 0,0 0 0,-1 0 0,1 0 0,-1 0 0,0 1 0,0-1 0,-1 0-1,1 1 1,-1-1 0,0 1 0,-1 0 0,1-1 0,-1 1 0,1 0 0,-4-3-79,-1 1 138,0 0 0,-1 0 0,1 0-1,-1 1 1,-1 0 0,1 0 0,-1 1 0,0 0 0,0 0 0,0 1 0,-6-1-138,-46-7-316,0 8-3855,55 4-2074,-3 3-182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51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2193,'0'0'10869,"0"0"-10869,0 0-544,0 0 496,0 0 48,155-12 80,-82 3-16,2 0-64,-2-2 64,-3 2-64,-10-2-320,-12-5-3746,-46 7-1825,-2-2 3490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5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7459,'0'0'3181,"0"0"-2410,27 25-422,86 89 99,-102-101-358,0 0 0,-1 0 0,0 1 0,-1 0 0,-1 0 0,0 1 0,-1 0 0,0 1 0,-1 2-90,1 0 65,4 13 11,-2 1-1,-1 0 0,-1 0 1,-2 1-1,-1 0 1,-2 0-1,-1 0 0,-2 12-75,0-34 79,0 0-1,0-1 1,-1 1-1,-1-1 1,0 1-1,-1-1 1,1 0-1,-2 0 1,0 0-1,0 0 1,0-1-1,-1 0 1,-6 6-79,7-8 51,-2 0 0,1 0 0,-1 0 0,0-1 0,-1 0 0,1 0 1,-1-1-1,0 0 0,-1 0 0,1-1 0,-1 0 0,0 0 0,0-1 1,0-1-1,-7 2-51,13-3-172,-17 1 571,19-2-483,1 0 1,-1 0 0,1 0-1,0 0 1,-1 0 0,1-1-1,-1 1 1,1 0 0,-1 0-1,1 0 1,0 0-1,-1 0 1,1-1 0,-1 1-1,1 0 1,0 0 0,-1-1-1,1 1 1,0 0 0,-1 0-1,1-1 1,0 1 0,-1 0-1,1-1 1,0 1-1,0-1 1,0 1 0,-1 0-1,1-1 1,0 1 0,0-1-1,0 1 1,0 0 0,0-1-1,0 1 1,-1-1-1,1 1 84,0-18-6005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52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19 167 1233,'0'0'8934,"0"0"-6594,0 0-1737,0 0-259,0 0-264,-5-23-24,2 11-42,0 4-9,1 0 1,0-1 0,1 1-1,-1 0 1,2-1 0,-1-7-6,1 13 2,1 1 0,-1 0 0,0-1 0,1 1 0,-1 0 0,1-1 0,0 1 0,0 0 0,0 0 0,0 0 0,0 0 0,0 0 1,1 0-1,-1 0 0,1 0 0,-1 0 0,1 1 0,0-1 0,0 1 0,-1-1 0,1 1 0,0-1 0,0 1 0,1 0 0,-1 0 0,0 0 0,0 0 0,0 1 1,1-1-1,1 0-2,24-4 41,0 2 0,0 0 0,0 2 0,0 1 0,25 3-41,-45-3 10,0 1 1,-1 1-1,1-1 1,-1 1-1,1 0 0,-1 1 1,0 0-1,0 0 1,0 0-1,0 1 0,-1 0 1,1 0-1,-1 1 1,0 0-1,-1 0 0,1 0 1,-1 1-1,4 4-10,-3-1 16,0 1-1,0-1 1,-1 1-1,-1 0 1,1 0-1,-2 1 1,1-1-1,-1 1 1,-1 0-1,0 0 1,-1 0 0,1 10-16,-1 2 9,-1 0 0,0 0 1,-2 0-1,-1 0 0,0 0 1,-2 0-1,-1-1 0,0 0 1,-2 0-1,-2 4-9,-9 16 149,-2-1 0,-2 0 0,-2-2 0,-1 0 0,-2-2 0,-1-1 0,-11 8-149,39-44 23,1 1-1,-1-1 1,1 0 0,-1 1-1,1-1 1,0 0 0,-1 1-1,1-1 1,-1 1 0,1-1 0,0 0-1,-1 1 1,1-1 0,0 1-1,0-1 1,-1 1 0,1-1-1,0 1 1,0 0 0,0-1-1,0 1 1,0-1 0,0 1-1,0-1 1,0 1 0,0-1-1,0 1 1,0 0 0,0-1-1,0 1 1,0-1 0,0 1-23,2 0 8,-1 0 0,0 0 0,1 0 0,-1-1 0,1 1 0,-1 0 0,1-1 0,-1 1 0,1-1 0,-1 0 0,1 1 0,-1-1 0,1 0-8,32 4 62,0-1-1,0-1 1,26-3-62,-6 0 15,-20 1-85,0-2 1,0-1 0,-1-1-1,15-5 70,-43 8-372,-1-1 0,1 1 0,-1-1 0,0 0 0,1 0-1,-1 0 1,0-1 0,1 0 372,14-15-8804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6:52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4 240,'0'0'1062,"0"0"1152,-26 0 2188,-7-1-3302,-30-2 2392,-39 6-3492,98-3 161,0 0 1,1 0-1,-1 1 1,0 0-1,1-1 1,-1 2-1,1-1 1,-4 1-162,6-1 28,0 0 0,0 0 1,0 0-1,0-1 1,0 1-1,0 1 1,0-1-1,1 0 0,-1 0 1,0 0-1,1 0 1,-1 0-1,1 1 1,-1-1-1,1 0 0,-1 1 1,1-1-1,0 0 1,0 1-1,-1-1 1,1 0-1,0 1 1,0-1-1,1 1-28,-1 12 8,1 0 0,1 0 0,0-1 1,1 1-1,1-1 0,0 0 0,3 6-8,10 20 44,16 28-44,-13-30 24,11 33-24,-23-45-2,0 0 1,-2 1-1,-1 0 0,-1 1 0,-1-1 0,-1 1 0,-2 13 2,0-39-9,0 1-1,0-1 1,0 1 0,0-1 0,0 1-1,-1-1 1,1 1 0,0-1-1,-1 1 1,1-1 0,-1 1 0,0-1-1,1 0 1,-1 1 0,0-1-1,0 0 1,0 0 0,0 1 0,0-1-1,0 0 1,0 0 0,0 0-1,0 0 1,-1 0 0,1-1 0,0 1-1,-1 0 1,1-1 0,0 1-1,-1 0 1,0-1 9,-5 2 14,1-1-1,-1 0 1,0-1 0,0 0-1,0 0 1,-4-1-14,-5 1-7,15 0 9,1 0 0,-1 0 0,0 0 0,1-1 0,-1 1 0,1 0 0,-1 0 0,1 0 0,-1-1 0,1 1 0,0 0 0,-1 0 0,1-1 0,-1 1 0,1-1 0,-1 1 0,1 0 0,0-1 0,-1 1 0,1-1 0,0 1 0,0-1 0,-1 1 0,1-1 0,0 1 0,0-1 0,0 1 0,-1-1-2,-2-22 29,3 17-22,1-1 0,0 1 0,0 0 0,0-1 0,0 1 1,2-3-8,5-6 0,1 1 1,0 1-1,1 0 0,1 0 1,-1 1-1,10-8 0,12-15-10,-23 25 4,91-110 44,-85 100-20,-1-1 0,-1-1 0,-1 0 0,0-1 0,-1-4-18,-8 18 279,0-1 0,-1 0-1,0 0 1,-1 0-1,0 0 1,-1 0 0,0-7-279,-1 15 29,1 1 1,0-1-1,-1 1 1,1-1-1,-1 1 1,1 0-1,-1-1 1,0 1 0,1 0-1,-1-1 1,0 1-1,0 0 1,0 0-1,0 0 1,0 0 0,0 0-1,0 0 1,-1 0-1,1 0 1,0 0-1,0 0 1,-1 1-1,1-1 1,-1 1 0,1-1-1,0 1 1,-1-1-1,1 1 1,-1 0-1,1 0 1,-1-1-1,1 1-29,-11-1-1194,0-1 0,1 2 0,-12 0 1194,13 0-2665,-9 0-4079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365 3 7219,'0'0'1660,"0"0"-1097,0 0 397,-14-1-216,9 1-694,0-1 16,-1 1 0,0 0 0,0 0 0,0 0-1,0 0 1,0 1 0,0 0 0,0 1 0,1-1-1,-1 1 1,0 0 0,1 0 0,0 1 0,-1 0-1,1 0 1,0 0 0,-2 2-66,-2 3 85,1 0 0,0 1 0,1 0 0,0 1 0,1-1 0,0 1 0,0 0 0,1 1 0,0-1 0,1 1 0,0 0 0,1 0 0,0 0 0,0 6-85,-1 9 61,2 0 0,0 1 0,2-1-1,0 1 1,5 20-61,-4-37 8,2 0 1,-1 0-1,1-1 0,1 1 1,0-1-1,0 0 0,3 5-8,17 41 19,-23-52-9,0 1 0,0-1 0,0 0 0,-1 1-1,1-1 1,-1 1 0,0-1 0,0 0 0,0 1-1,-1-1 1,1 1 0,-1-1 0,1 0 0,-1 1-1,0-1 1,-1 0 0,1 0 0,0 1 0,-2 0-10,0 0 14,0-1 1,0 1 0,0-1 0,0 0 0,-1-1 0,1 1 0,-1 0 0,1-1 0,-1 0 0,0 0 0,0 0-1,0 0 1,-3 0-15,-12 3-117,1-1-1,-1-1 1,0 0-1,0-1 0,-1-2 1,-5 0 117,25 0-126,-1 0 0,1 0 0,-1 0 0,1 0 0,-1 0 0,1 0 0,-1-1 0,1 1-1,-1 0 1,1 0 0,-1 0 0,1-1 0,0 1 0,-1 0 0,1-1 0,0 1 0,-1 0 0,1-1 0,0 1 0,-1-1 0,1 1 0,0 0 0,-1-1 0,1 1 0,0-1 0,0 1 0,0-1 0,0 1 0,-1-1-1,1 1 1,0-1 0,0 1 0,0-1 0,0 1 0,0-1 0,0 0 126,2-20-5195,2 8 2279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2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12646,'0'0'48,"0"0"-48,0 0-160,0 0 160,0 0 160,0 0-48,151-122-112,-111 102-48,-10 15-160,-15 5-48,-10 11 256,-5 37 192,0 13 32,0 9-144,-10-3-64,-3-10-16,11-42-1905,2-10-5250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2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32 6227,'0'0'576,"0"0"-373,0 0 533,0 0 1356,0 0-361,0-5-1157,1 4-542,-1 0 1,0 0-1,0 0 1,0 0-1,0 0 1,0-1 0,0 1-1,0 0 1,0 0-1,0 0 1,0 0-1,-1 0 1,1 0-1,-1 0 1,1 0-1,0 0 1,-1 0-1,1 0 1,-2 0-33,2 0 24,-1 0 1,0 1-1,0-1 1,-1 1-1,1-1 1,0 1-1,0 0 1,0-1-1,0 1 1,0 0-1,0 0 1,0 0-1,-1 0 1,1 0-1,0 0 1,0 0-1,0 0 1,0 0-1,0 1 1,0-1-1,-1 0 1,1 1-1,0-1 1,-1 1-25,1-1 18,0 1 0,0-1-1,0 1 1,0 0 0,0-1 0,1 1 0,-1 0 0,0-1 0,0 1 0,0 0-1,1 0 1,-1 0 0,0 0 0,1 0 0,-1 0 0,1 0 0,-1 0 0,1 0-1,0 0 1,-1 0 0,1 0 0,0 0 0,0 0 0,-1 1-18,1 32 75,0-22-62,1 3-6,1 0 0,1-1 0,0 1 0,0-1 0,2 0-1,1 4-6,0-1 8,-1 1 0,0 0 0,-1-1-1,-1 7-7,-1-8 15,-1 0-1,-1 0 1,0 0-1,-3 11-14,2-21 4,0-1-1,0 0 0,-1 1 1,0-1-1,0 0 0,0 0 0,0 0 1,-1 0-1,0 0 0,0-1 1,-1 1-1,1-1 0,-1 0 0,-4 4-3,5-5 6,1 0-13,-1-1 0,1 0 0,-1 1 1,1-1-1,-1 0 0,0 0 0,0-1 1,0 1-1,0-1 0,0 1 0,-1-1 0,1 0 1,-1 0 6,3-17-5702,1-4-1207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7155,'0'0'40,"0"0"35,0 0 26,22 5 38,-22-5-139,26 5 71,-1 1 0,16 7-71,-38-12 5,0 1 1,0-1 0,0 1 0,0 0 0,-1 0 0,1 0 0,-1 1 0,1-1 0,-1 0 0,0 1 0,0 0 0,0-1 0,0 1 0,0 0 0,-1 0 0,1 0 0,-1 0 0,0 0 0,0 1 0,0-1 0,0 0 0,-1 0 0,1 1 0,-1-1 0,0 0 0,0 1-6,2 7 26,2 24 86,-2 1 1,-1-1-1,-1 4-112,-1 0 199,0-13 311,-2 0 1,0-1-1,-2 3-510,0-3 632,1 0 1,2 0-1,0 2-632,2-26-4,0 0-1,0 0 0,1 0 0,-1 0 0,0 0 1,0 0-1,1 0 0,-1 0 0,0 0 1,1 0-1,-1 0 0,1 0 0,-1 0 0,1 0 1,0-1-1,-1 1 0,1 0 0,0 0 1,0-1-1,-1 1 0,1 0 0,0-1 0,0 1 1,0-1-1,0 1 0,0-1 0,0 1 1,0-1-1,0 0 0,0 1 0,0-1 0,0 0 1,0 0-1,0 0 0,0 0 0,0 0 0,0 0 1,0 0-1,0 0 0,0 0 0,0-1 1,1 1 4,4-1-191,0 0-1,-1 0 1,1-1 0,0 0 0,-1 0 0,5-2 191,-6 2-457,0-1-1,-1 1 0,1-1 1,-1 0-1,0 0 1,0 0-1,0 0 1,2-4 457,23-28-6422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3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6675,'0'0'1414,"0"0"-595,0 0 0,0 0 238,0 0-46,-25 2-190,-74 7-396,96-9-395,1 0 1,-1 0 0,1 1-1,-1-1 1,1 1 0,-1 0 0,1 0-1,-1-1 1,1 2 0,0-1-1,-1 0 1,1 0 0,0 1-1,0-1 1,0 1 0,0 0 0,-1 0-31,3 0 3,-1-1 1,0 0-1,1 0 1,-1 1-1,1-1 1,-1 1-1,1-1 1,0 0-1,-1 1 1,1-1-1,0 1 1,0-1-1,0 1 1,0-1-1,0 1 1,1-1-1,-1 1 1,0-1-1,1 0 1,-1 2-4,3 4-11,0-1 0,1 0 1,-1 0-1,1 0 0,0 0 1,0-1-1,5 5 11,18 18 2,-13-14 16,0 0 0,7 12-18,-17-21 5,-1 0 0,0-1 0,-1 1-1,1 0 1,-1 1 0,0-1 0,0 0 0,0 1-1,-1-1 1,0 1 0,0 2-5,0-2 9,-1 0 1,0 0-1,0 0 0,-1 0 1,1-1-1,-1 1 0,-1 0 1,1 0-1,-1-1 0,0 1 1,0-1-1,-1 1 0,1-1 0,-3 3-9,-2 1 13,1-1-1,-1 0 0,-1 0 0,1-1 1,-1 0-1,-1 0 0,-5 3-12,7-5-245,-21 13 667,10-12-3638,18-6-2664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7251,'0'0'2129,"0"0"-944,0 0-737,0 0 176,-123 138 385,96-37-49,7 19-95,7 8-353,11 8-160,2-6-32,0-1-48,27-9-176,16-19-16,10-24-80,4-23-96,-32-54-1472,-5 0-2834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4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5619,'0'0'1056,"0"0"-626,0 0 183,0 0 212,0 0-297,3-2-365,5-1-173,1 1 1,-1 0-1,1 0 0,0 1 1,0 0-1,-1 1 1,1 0-1,0 0 1,0 1-1,4 0 10,19 1 56,-30-3-48,1 1 0,-1 0 1,0 0-1,0 0 1,1 0-1,-1 1 1,0-1-1,0 1 1,0-1-1,0 1 1,1 0-1,0 1-8,-2-1 20,0 0-1,0 0 1,0 0 0,0 1-1,-1-1 1,1 1 0,-1-1-1,1 0 1,-1 1 0,1-1-1,-1 1 1,0-1 0,0 1-1,1-1 1,-1 1-1,0-1 1,0 1 0,-1-1-1,1 1-19,0 2 1,0 0-1,0-1 1,0 1-1,1-1 1,-1 1-1,1-1 1,0 1-1,0-1 1,0 1-1,1-1 1,-1 0-1,1 1 1,0-1-1,0 0 1,0 0-1,0 0 1,0 0-1,1-1 0,-1 1 1,1-1-1,0 1 1,-1-1-1,1 0 1,0 0-1,0 0 1,1-1-1,-1 1 1,1-1-1,1 2-4,-1 0 0,1 0 0,-1 1 0,1-1 0,-1 1 0,0 0 0,0 0 0,-1 0 0,1 1 0,-1-1 0,0 1 0,0 0 0,0 0 0,-1 0 0,0 0 0,0 0-1,0 1 1,0 1 4,1 9 419,-1 1-1,-1 0 1,0 0-1,-1 0 0,-2 8-418,2-19 183,-1-1-1,0 0 0,0 1 1,-1-1-1,0 0 1,0 0-1,0 0 0,-1 0 1,1 0-1,-1-1 1,0 1-1,0-1 0,-1 0 1,0 1-183,-11 11 679,-1-1 1,-16 13-680,27-25 113,4-1-344,-8 7 850,6-1-4488,3-8-3959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6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21 5651,'0'0'2123,"0"0"-1010,0 0-257,0 0 305,0 0-238,-18-3-75,-5-3-633,11 3-87,0 0-1,-1 1 1,1 1 0,-1-1 0,1 2 0,-3 0-128,14 0 30,0 0 0,-1-1 1,1 1-1,-1 0 0,1 1 1,0-1-1,-1 0 0,1 0 0,-1 1 1,1-1-1,0 0 0,-1 1 0,1-1 1,0 1-1,0 0 0,-1-1 1,1 1-1,0 0 0,0 0 0,-1 1-30,1 0 12,0 0 0,0 0-1,1 1 1,-1-1-1,1 0 1,-1 1-1,1-1 1,0 0 0,0 1-1,0-1 1,0 1-1,0-1-11,0 5-2,1 0-1,0-1 1,0 1-1,1-1 1,-1 1-1,1-1 1,1 0-1,-1 0 1,1 0-1,0 0 0,1 1 3,9 13 10,1-1-1,9 10-9,-9-12 10,-1 1 0,9 16-10,-17-24 9,0 1-1,0-1 1,-1 1-1,0 1 1,-1-1 0,1 8-9,-4-15 1,1 0 1,0-1 0,-1 1-1,0 0 1,0 0-1,0 0 1,0 0 0,0-1-1,-1 1 1,0 0-1,0 0 1,0-1 0,0 1-1,0-1 1,-1 1-1,0-1 1,0 1 0,0-1-1,0 0 1,0 0-1,-2 2-1,0-2-99,1 0 1,0 0-1,-1-1 0,1 1 0,-1-1 0,0 0 0,0 0 0,0 0 0,0-1 0,0 1 0,0-1 0,0 0 1,-1 0-1,-2 0 99,6-5-4093,1-10 903,0 14 2997,0-16-4243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7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4146,'0'0'328,"0"0"30,22 0-20,71 2-71,-91-2-237,1 0 0,-1 0 0,0 0-1,1 1 1,-1-1 0,0 1 0,1-1-1,-1 1 1,0 0 0,0 0 0,0 0 0,1 0-1,-1 1 1,0-1 0,-1 0 0,1 1 0,0 0-1,0-1 1,-1 1 0,1 0 0,0 0 0,-1 0-1,0 0 1,0 0 0,1 0 0,0 2-30,-1 2 122,0-1 1,0 1-1,0 0 1,0 0-1,-1 0 1,0 0-1,-1 0 1,1 3-123,-1 8 171,0-7-107,1 0-1,-2 1 0,1-1 0,-2 0 1,1 0-1,-1 0 0,-1-1 0,0 2-63,-9 17 252,-1 0 0,-2-1-252,-24 49 861,37-72-752,2 1 0,-1-1 1,0 1-1,1 0 0,0-1 1,0 1-1,0 0 1,1 0-1,-1 0-109,1-5 0,0 0 0,0 1 0,0-1 0,0 0 0,0 0 0,0 0 0,0 1 0,0-1-1,0 0 1,1 0 0,-1 1 0,0-1 0,0 0 0,0 0 0,0 0 0,0 0 0,0 1 0,0-1 0,0 0 0,1 0 0,-1 0 0,0 0 0,0 1 0,0-1 0,0 0 0,0 0-1,1 0 1,-1 0 0,0 0 0,0 0 0,0 1 0,1-1 0,-1 0 0,0 0 0,0 0 0,0 0 0,1 0 0,-1 0 0,0 0 0,0 0 0,0 0 0,1 0 0,-1 0-1,0 0 1,0 0 0,1 0 0,5 0 0,0 0-1,1 0 0,-1 0 1,0-1-1,0 0 0,1 0 1,-1 0-1,0-1 0,0 0 1,0 0-1,0-1 0,-1 0 1,1 0-1,3-3 1,0 1-306,-1-2 0,0 1 0,0-1 0,-1 0 0,0-1 0,0 0 0,-1 0-1,0 0 1,2-4 306,13-26-7067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1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4210,'0'0'2428,"0"0"-1433,0 0-302,0 0 148,0 0-281,-12 1 321,6 0-819,1-1 0,0 1 0,0 0 0,0 0 1,0 0-1,0 0 0,0 1 0,0 0 0,0 0 1,1 1-1,-1-1 0,1 1 0,0 0 1,-1 0-1,1 1 0,1-1 0,-1 1 0,0-1 1,1 1-1,0 1 0,0-1 0,0 0 0,0 1 1,1-1-1,-2 4-62,2-1 8,0 0-1,0 0 1,0 0-1,1 0 1,0 0 0,0 0-1,1 1 1,0-1 0,0 0-1,1 1 1,0-1 0,0 0-1,2 4-7,0 0 6,0-1 0,1 0 0,1 0 0,0 0 0,0 0 0,1-1 0,0 0 0,3 3-6,8 9 1,26 38 14,-40-54-12,-1 0 0,1 0 0,-1 1-1,0-1 1,0 1 0,0-1 0,-1 1 0,0-1 0,0 1 0,0 0 0,-1 1-3,1-4 8,-1 1 1,0-1 0,0 0-1,-1 1 1,1-1-1,-1 0 1,1 1 0,-1-1-1,0 0 1,0 0-1,-1 0 1,1 0 0,0 0-1,-1 0 1,0 0 0,0 0-1,0 0 1,0-1-1,0 1 1,-1-1 0,1 0-1,-1 1 1,1-1 0,-1 0-1,0-1 1,0 2-9,-42 25-118,44-27-1472,1-1-2401,0 0-907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2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7684,'0'0'1864,"0"0"-1229,0 0-688,11 0 10,36-1 43,-43 1 8,1 0 0,-1 0 0,0 1 0,0 0 0,1 0 1,-1 0-1,0 0 0,0 1 0,0 0 0,0 0 0,0 0 0,0 0 0,-1 0 0,1 1 0,-1 0 0,0-1 0,1 1 0,-1 1 0,-1-1 0,1 0 0,0 1 0,-1-1 0,1 1 0,0 2-8,5 10 48,0 1 0,-2-1 0,0 1 0,0 1 0,-1 1-48,-3-9 5,2 10 208,-1 0 0,0 0 0,-2 0 0,-1 1 0,0-1 0,-2 5-213,0-6 280,2 1 1,0-1-1,1 0 1,0 0 0,2 0-1,4 18-280,3-7-557,8 27 1348,-15-38-4071,-2 1-3590,-1-20 3300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8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7619,'0'0'1161,"0"0"-974,0 0-169,10 15 30,2 2-40,2 2-4,-1 2-1,-1 0 1,5 11-4,0-1-183,2 0-1,1-2 0,1 0 1,2-1-1,1-2 0,1 0 184,-18-18-406,-1 0-1,1 0 0,-1 0 1,-1 1-1,1-1 0,-2 1 1,2 4 406,-2-4 60,-1 0 0,-1 0 0,1 0 0,-2 1 0,1-1 0,-1 0 0,-1 1 0,0 1-60,-1 31 1858,0-27-1456,0-1-1,1 0 1,0 1 0,1-1 0,1 0 0,0 0 0,1 0 0,1 0-1,3 8-401,0-8 94,3 5 235,-1 0 0,-1 1 0,-1-1 0,0 1 1,-2 1-1,0-1 0,-1 1 0,1 18-329,-6 145 1470,-6-133-1205,6-48-490,0 1-1,0-1 1,0 0 0,-1 1 0,1-1 0,-1 0 0,0 0-1,0 0 1,0 0 0,0 0 0,0 0 0,-1-1-1,0 2 226,-12 5-6861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7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0 4354,'0'0'2012,"0"0"-1239,0 0 1,0 0 368,-27 4 66,-88 17-439,109-19-699,0 0 0,0-1 0,0 2 0,0-1 1,1 1-1,-1 0 0,1 0 0,-1 1 0,1-1 0,0 1 1,1 0-1,-1 1 0,1-1 0,0 1 0,0 0 0,0 0-70,2-2 14,0-1 0,1 1 0,0 0-1,0-1 1,0 1 0,0 0-1,0 0 1,0-1 0,1 1 0,-1 0-1,1 0 1,0 0 0,0 0 0,0 0-1,0 0 1,1 0 0,-1-1-1,1 1 1,-1 0 0,1 0 0,0 0-1,0-1 1,1 1 0,-1 0 0,0-1-1,1 1 1,0-1 0,-1 0-1,2 1-13,6 7-8,2-1 0,-1 0 0,1 0 0,1-1 0,-1-1 0,5 2 8,1 1-2,0 1 1,-1 0-1,7 8 2,-19-15 9,0 0-1,0 0 0,-1 0 1,1 0-1,-1 0 0,0 1 1,0 0-1,-1-1 1,0 1-1,1 0 0,-1 0 1,-1 0-1,1 1 0,0 3-8,-1-3 21,-1 1-1,1-1 1,-1 1-1,0-1 0,0 1 1,-1-1-1,0 0 0,0 1 1,0-1-1,-1 0 0,0 0 1,0 0-1,-1 0 0,0 0 1,0 0-1,0-1 1,-3 4-21,-2 1 27,-1 0 1,-1 0-1,0-1 1,0-1-1,-1 1 1,0-1-1,-9 4-27,14-8-14,5-3-10,-1 0 0,1 0 0,0 0 0,0 0 0,-1-1 0,1 1 0,-1-1 0,1 1 0,0-1 1,-1 1-1,1-1 0,-1 0 0,1 1 0,-2-1 24,2 0-2516,1-2-2937,0-10 744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8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8772,'0'0'3132,"0"0"-2534,0 0-724,0 0-79,27-5 205,85-21 133,-103 23-112,-1 0-1,0 0 1,0 0 0,0-1-1,0 0 1,4-3-21,-9 4-6,1 1 1,-1 0-1,1 0 1,0 0 0,0 1-1,0-1 1,1 1 5,-5 1-3,0 0 1,0 0 0,0 0 0,0-1 0,0 1-1,0 0 1,1 0 0,-1 0 0,0 0 0,0 0-1,0 0 1,0 0 0,0 0 0,0 0 0,1 0-1,-1 0 1,0 0 0,0 0 0,0 0 0,0 0-1,0 0 1,0 0 0,0 0 0,1 0-1,-1 1 1,0-1 0,0 0 0,0 0 0,0 0-1,0 0 1,0 0 0,0 0 0,0 0 0,0 0-1,1 0 1,-1 0 0,0 0 0,0 1 0,0-1-1,0 0 1,0 0 0,0 0 0,0 0 0,0 0-1,0 0 1,0 0 0,0 1 0,0-1-1,0 0 1,0 0 0,0 0 0,0 0 0,0 0-1,0 0 1,0 0 0,0 1 0,0-1 0,0 0 2,1 26 89,-2 0 0,0 1 1,-2-1-1,0 0 1,-2 0-1,-1 0-89,-2 11-1058,2-1 0,1 10 1058,5-34-4359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8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5 8804,'0'0'715,"-21"0"96,-134-4 2065,155 4-2856,-1 0 0,1 0-1,-1 0 1,1 1 0,-1-1 0,1 0 0,-1 0-1,1 1 1,-1-1 0,1 0 0,-1 1 0,1-1-1,0 0 1,-1 1 0,1-1 0,-1 0 0,1 1 0,0-1-1,0 1 1,-1-1 0,1 1 0,0-1 0,0 1-1,-1-1 1,1 1 0,0-1 0,0 1 0,0-1-1,0 1 1,0 0 0,0-1 0,0 1 0,0-1-1,0 1 1,0 0-20,1 24-79,0-21 121,0 4-40,1-1 0,0 1 0,0-1-1,1 1 1,0-1 0,0 0 0,0 0-1,5 6-1,40 53 36,-19-29-19,-19-23-9,-1 1 1,0 0-1,-1 0 1,0 1-1,3 11-8,-8-17 4,0 1 0,-1-1 0,0 0 0,0 1 0,-1-1 0,-1 0 1,0 1-1,0 0 0,-1-1 0,0 1-4,0-6 7,-1 0 0,1 0 0,-1 0 0,0-1 0,0 1 0,-1 0 1,1-1-1,-1 0 0,0 0 0,0 1 0,-1-2 0,-2 4-7,3-4-84,0 0 0,0 0 1,0-1-1,0 1 0,-1-1 0,1 0 0,-1 0 0,1 0 0,-1 0 0,0-1 1,1 0-1,-1 1 0,0-1 0,0-1 0,0 1 0,-1 0 84,4-2-2318,1-1-2628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9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4658,'0'0'360,"0"0"22,0 0 178,0 0-80,0 0-173,20 7-190,62 22-47,-71-25-46,1 0 1,-1-1-1,1-1 0,0 0 1,0-1-1,5 0-24,24 4 49,-40-4-24,-1 0 0,1-1 1,0 1-1,0 0 1,-1-1-1,1 1 1,-1 0-1,1 0 0,0 0 1,-1 0-1,0 0 1,1 0-1,-1 0 0,1 0 1,-1 0-1,0-1 1,0 1-1,0 1 1,0-1-1,1 0 0,-1 0 1,-1 0-1,1 0 1,0 0-26,0 35 1518,-1-25-1123,0 37 865,-1-29-996,2 0-1,0-1 0,1 1 0,3 11-263,-2-12 658,-1-1-1,0 1 0,-1-1 0,-2 11-657,1 17-5275,1-39-1227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41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13 3826,'0'0'1616,"0"0"-1013,0 0-362,0 0 484,0 0 681,0 0-325,0 0-364,-1-1-375,-1-1-317,1 1 1,-1 0-1,1 0 1,-1 0-1,1 0 0,-1 0 1,0 1-1,0-1 1,1 0-1,-1 1 0,0-1 1,0 1-1,0 0 1,0 0-1,0-1 1,0 1-1,1 0 0,-1 1 1,0-1-1,0 0 1,0 1-1,0-1 1,0 1-1,1-1 0,-1 1 1,0 0-1,0 0-25,-10 3 140,0 1-1,0 0 0,-6 5-139,9-5 70,-6 2 28,0 2-1,1 0 0,0 0 0,-2 4-97,13-10 4,0 0-1,-1 0 1,2 0-1,-1 0 0,0 0 1,1 1-1,-1 0 1,1-1-1,0 1 0,0 0 1,0 0-1,1 0 1,0 0-1,0 0 0,0 0 1,0 1-1,0-1 1,1 4-4,-1-2-5,2-1-1,-1 1 1,1-1 0,0 1 0,0-1 0,0 1 0,1-1 0,0 0 0,0 0 0,0 0 0,1 0 0,-1 0 0,1 0 0,1-1 0,-1 0-1,0 1 1,1-1 0,0 0 0,0 0 0,4 2 5,44 37 63,-41-35-51,1 1 0,-2 0-1,1 0 1,-1 1 0,0 1 0,3 6-12,-12-16 31,0 1 0,0-1 1,0 1-1,0 0 1,0-1-1,0 1 1,-1 0-1,1 0 1,0-1-1,-1 1 0,0 0 1,1 0-1,-1 0 1,0 0-1,0 0 1,0-1-1,0 1 0,-1 0 1,1 0-1,0 0 1,-1 1-32,0-1 50,-1 1 0,1-1 0,-1 1 0,1-1 1,-1 0-1,0 0 0,0 0 0,0 0 0,0 0 0,0-1 0,0 1 1,0 0-1,-2 0-50,-8 4 210,-1 0 0,0 0 0,0-2 0,0 0 0,-5 1-210,15-4 39,-20 5 139,2-1 279,1 1-1,-19 8-456,39-13-5295,3-1 2605,4 0-4983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9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9476,'0'0'1142,"-21"0"-192,-68 1 32,87-2-900,-1 1-1,0 0 1,1 1 0,-1-1 0,0 0 0,1 1-1,-1-1 1,0 1 0,1 0 0,-1 0 0,1 0 0,0 0-1,-2 1-81,3-1 9,1-1 0,-1 1 0,1 0 0,-1-1-1,1 1 1,-1-1 0,1 1 0,0 0 0,-1-1-1,1 1 1,0 0 0,-1 0 0,1-1 0,0 1-1,0 0 1,0 0 0,0-1 0,0 1 0,0 0-1,0 0 1,0-1 0,0 1 0,0 0 0,0 0-1,0-1 1,0 1 0,1 0-9,1 4-10,0 0-1,1-1 1,0 1-1,0-1 1,0 1-1,0-1 1,1 0-1,1 1 11,-4-4 18,32 32 15,16 10-33,-20-18 12,-1 1 0,-1 1 0,-2 2-12,-17-20 7,-1 0-1,0 1 1,-1 0-1,0 0 1,-1 1-1,0-1 1,-1 1 0,0 0-1,0 1 1,-2-1-1,3 11-6,-4-11 10,0 1-1,0-1 0,-1 0 0,-1 1 0,0-1 1,-2 10-10,1-15 2,1 0 1,-1 0 0,0 0-1,-1-1 1,1 1 0,-1-1 0,0 1-1,0-1 1,-1 0 0,0 0 0,0-1-1,0 1 1,-1 0-3,-34 27 71,36-29-148,0-1 0,-1 0 0,1 0 0,-1-1 1,1 1-1,-1-1 0,1 1 0,-1-1 0,0 0 1,0 0-1,1-1 0,-2 1 77,4-2-2836,1-5-3012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0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7908,'0'0'3284,"0"0"-2036,0 0-1202,15-6-65,-9 4 33,10-3 51,-1-1 0,0-1 0,0 0-1,-1-1 1,0-1 0,7-5-65,-9 4 13,-8 6-48,-1 1-1,1-1 0,0 1 0,1 0 0,-1 1 0,1-1 0,-1 1 0,1 0 0,3-1 36,-7 17-154,-8 130 873,1-50-1826,4-32-2745,2-61-3161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0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46 6595,'0'0'1201,"0"0"135,0 0 30,0 0 518,0 0-785,-25-8-280,-80-23-144,101 29-600,0 1 1,0 0 0,-1 0-1,1 1 1,0-1-1,-1 1 1,1 0 0,0 0-1,-1 0 1,1 1-1,0 0 1,0-1 0,-1 2-1,0-1-75,3 0 19,0 0 0,1 0-1,-1 0 1,1 0-1,-1 0 1,1 1 0,-1-1-1,1 0 1,0 1 0,-1-1-1,1 1 1,0-1 0,0 1-1,0 0 1,0 0-1,0-1 1,1 1 0,-1 0-1,1 0 1,-1 0 0,1 0-19,-1 4 0,1-1 0,0 1 0,0-1 0,0 1 0,1-1 0,0 1 0,0-1 0,0 0 1,1 1-1,-1-1 0,2 0 0,-1 0 0,0 0 0,1 0 0,3 4 0,47 52-32,-38-46 43,0 1 0,-2 0 0,0 1 0,3 7-11,-13-19-49,0 1 0,0-1 1,-1 1-1,1 0 1,-1 0-1,-1 0 1,1 0-1,-1 0 0,0 1 1,0-1-1,-1 0 1,0 0-1,0 1 1,-1-1-1,1 0 1,-2 5 48,0-7-1,1 0 0,-1 0 1,0-1-1,0 1 0,0 0 1,-1-1-1,1 0 0,-1 1 1,1-1-1,-1 0 0,0 0 1,-1-1-1,1 1 1,0-1-1,-1 1 0,1-1 1,-4 1 0,-8 5 6,1-2 0,-1 1 1,-14 2-7,23-7-8,0 0 1,-1-1-1,1 0 1,0 0-1,-5 0 8,8-1-475,3-3-1760,0 1 1698,1 0 1,-1 1 0,0-1 0,0 0-1,1 0 1,-1 0 0,1 0 0,0 1-1,0-1 1,-1 0 0,1 1 0,0-1-1,0 1 1,1-1 0,-1 1 0,1-2 536,10-7-4341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1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2369,'0'0'1627,"0"0"-1213,0 0-150,0 0 347,0 0 342,14 4 87,-2-1-773,-1 0 0,0 1-1,0 1 1,1 1-267,-10-4 97,-1-1-1,1 1 1,-1 0 0,1 0-1,-1 0 1,0 0 0,0 0-1,0 0 1,0 0 0,0 0-1,0 1 1,0-1 0,-1 0-1,1 0 1,-1 1 0,0-1-1,0 0 1,0 1 0,0-1-1,0 0 1,0 1 0,0-1-1,-1 0 1,0 2-97,0 8 433,1 2-18,0 0-1,-1 1 0,-1-1 1,0 0-1,-1 0 0,0-1 0,-2 3-414,3-11 134,0 1 0,0-1 0,1 1 0,-1 0 0,1-1 0,1 1 0,-1 0 0,1 0 0,0 4-134,1-9 0,-1-1 0,1 1 0,0 0 0,0 0 0,-1-1 1,1 1-1,0 0 0,0-1 0,0 1 0,0-1 0,0 1 0,0-1 0,0 0 0,0 1 0,0-1 0,0 0 0,0 0 0,0 1 0,0-1 0,0 0 0,0 0 0,0 0 0,0 0 0,0-1 0,0 1 0,0 0 0,0 0 0,0-1 0,0 1 0,6 0-6,0 0-179,0-1 0,0 0-1,-1 0 1,1 0 0,0-1 0,0 0 0,-1 0-1,1 0 1,-1-1 0,0 0 0,0 0 0,3-3 185,18-17-4301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19 320,'0'0'6331,"0"0"-2577,0 0-2226,0 0-1167,0 0-132,-16-3 259,-48-11-37,63 14-436,1-1 1,-1 1-1,0 0 0,0 0 1,1-1-1,-1 1 0,0 0 0,0 0 1,1 0-1,-1 0 0,0 0 0,0 0 1,0 0-1,1 0 0,-1 1 1,0-1-1,1 0 0,-1 0 0,0 1 1,0-1-1,1 0 0,-1 1 1,0-1-1,1 0 0,-1 1-15,1 10-60,1-7 88,0 10-31,2 1 1,-1-1 0,2 0 0,0 0-1,0 0 1,1 0 0,1-1-1,0 0 1,8 12 2,-6-12 6,-1 0 0,0 1 0,-2 0 0,1 0 0,-2 0 0,0 0 1,0 1-1,-1 0 0,-1 0 0,-1 0-6,-1 19 10,1-33-39,0-1-35,0 0 69,-1 0 73,0 0 178,0 0 339,0 0-48,0 0-195,0 0-120,0 1-147,0 0 1,0 0-1,0 1 0,-1-1 1,1 0-1,0 0 1,-1 0-1,1 1 0,0-1 1,-1 0-1,1 0 0,-1 0 1,0 0-1,1 0 1,-1 0-1,0 1-85,-6 2 53,0 0 0,0 0-1,0-1 1,-1 0 0,-6 2-53,13-4 330,1-1-3264,0 1-3291,0-1 5386,0 0-5548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3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8196,'0'0'2396,"0"0"-452,0 0-615,0 0-523,0 0-323,2-1-334,142-124-8,-144 125-144,0 0 0,0 0 0,1 0 0,-1-1 0,0 1 0,0 0 0,0 0 0,0 0 0,0 0 0,1 0 0,-1 0 0,0 0-1,0 0 1,0-1 0,1 1 0,-1 0 0,0 0 0,0 0 0,0 0 0,0 0 0,1 0 0,-1 0 0,0 0 0,0 0 0,0 0 0,1 0-1,-1 0 1,0 0 0,0 0 0,0 1 0,1-1 0,-1 0 0,0 0 0,0 0 0,0 0 0,0 0 0,1 0 0,-1 0 0,0 1 3,3 8-32,-3 21 77,0-22-40,-2 46-118,2 52 510,1-96-1020,0 0 1,0-1-1,1 1 0,0-1 0,0 1 0,1-1 1,1 0-1,3 7 623,4-3-6168,-3-11 1931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4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18 7780,'0'0'1315,"0"0"-251,0 0 318,0 0-211,0 0-175,-17-3-244,-52-10-290,68 13-448,0 0 1,0-1 0,-1 1 0,1 0 0,0 0 0,0 0-1,-1 0 1,1 0 0,0 0 0,0 0 0,-1 0 0,1 0 0,0 1-1,0-1 1,-1 0 0,1 1 0,0-1 0,0 1 0,0 0-1,0-1 1,0 1 0,0 0 0,0 0 0,0-1 0,0 1 0,0 0-1,0 0 1,1 0 0,-1 0 0,0 0 0,0 1-15,0 1 8,1 0 0,-1 0 0,0 0 0,1 0-1,0 0 1,0 0 0,0 0 0,0 0 0,1 2-8,-1 2 29,-1 6-36,1-1 0,0 1 0,1-1 0,1 1 0,0-1 0,0 0 1,1 1-1,1-1 0,0-1 0,0 1 0,1 0 0,7 10 7,35 42 10,-33-48 8,-1 1 0,-1 0 0,8 16-18,-20-32 8,1 0-1,-1-1 1,0 1-1,1-1 1,-1 1-1,0 0 1,0-1-1,1 1 1,-1 0-1,0-1 1,0 1-1,0 0 1,0-1-1,0 1 1,0 0-1,0 0 1,0-1-1,0 1 1,-1 0-1,1-1 1,0 1-1,0 0 1,0-1-1,-1 1 1,1-1-1,0 1 1,-1 0-1,1-1-7,-2 1 10,1 0 0,0 0 0,0 0 0,-1 0-1,1 0 1,-1-1 0,1 1 0,-1 0 0,1-1 0,-1 1 0,1-1 0,-2 1-10,-8 0 15,0 0 1,0-1-1,-10 0-15,12 0-12,9 0-42,-1 0 1,1 0 0,-1 0-1,1 0 1,-1 0-1,1 0 1,-1 0 0,1 0-1,-1 0 1,1-1-1,-1 1 1,1 0-1,-1 0 1,1 0 0,-1-1-1,1 1 1,-1 0-1,1-1 1,-1 1-1,1 0 1,0-1 0,-1 1-1,1-1 1,-1 1-1,1 0 1,0-1-1,0 1 1,-1-1 0,1 1-1,0-1 54,-1-17-5229,2 9 2838,-1-1-2675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4130,'0'0'525,"0"0"-47,0 0-99,0 0 304,0 0 555,14 10 125,0 1-667,0 0 1,11 13-697,-23-22 47,-1 0 1,0 0-1,1 0 1,-1 0-1,0 0 1,0 1-1,0-1 1,0 0-1,-1 1 1,1-1-1,-1 0 1,1 1-1,-1-1 1,0 1-1,0-1 1,0 1-1,0-1 1,-1 1 0,1-1-1,-1 1 1,1-1-1,-1 0 1,0 1-1,0-1 1,0 0-1,0 0 1,0 1-1,-1 0-47,-2 4 92,-21 45 652,18-40-565,1-1 0,0 1 0,1 0 0,0 0 0,1 0 0,1 0 0,0 1 0,0 0 0,1 0 0,0 5-179,2-16 1,0-1-1,1 0 0,-1 0 1,0 0-1,0 0 1,1 0-1,-1 0 1,0 0-1,1 0 1,-1 0-1,1 0 0,-1 0 1,1 0-1,0 0 1,-1 0-1,1-1 1,0 1-1,0 0 1,-1 0-1,1-1 0,0 1 1,0 0-1,0-1 1,0 1-1,0-1 1,0 1-1,0-1 1,0 0-1,0 1 0,0-1 1,0 0-1,0 0 1,0 1-1,1-1 1,-1 0-1,0 0 0,4 0-58,0 0 0,0 0 0,-1-1 0,1 1 0,0-1 0,0 0 0,0 0 0,0-1 58,2-1-471,0 0-1,0-1 1,0 0 0,-1 0 0,1-1 0,-1 1-1,-1-1 1,5-5 471,39-44-6157,-35 32 3283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6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8820,'0'0'1587,"0"0"-485,0 0-630,0 0-496,0 0-280,-7 7-179,6-5 485,-1 0 0,0-1 0,1 1 0,0 0 0,-1 0-1,1 0 1,0 0 0,0 0 0,0 0 0,0 0 0,0 0-1,0 0 1,1 1 0,-1-1 0,1 0 0,-1 0 0,1 1-1,0-1 1,0 0 0,0 1 0,0-1 0,1 0 0,-1 1-1,0-1 1,1 0 0,0 0 0,-1 1 0,1-1-1,0 0 1,0 0 0,1 0 0,-1 0 0,0 0 0,0 0-1,2 1-1,5 10-118,-1 1 0,0-1-1,-1 2 1,0-1-1,-2 0 1,1 1 0,-2 0-1,0 1 119,2 18-24,-2 0 0,-2 0 0,-1 2 24,0-32-1,1-1-1,-1 0 1,1 1-1,-1-1 1,1 0-1,0 1 1,0-1-1,1 0 1,-1 0-1,1 0 1,-1 0-1,1 0 1,0 0-1,0 0 1,0-1-1,1 1 1,-1-1-1,0 0 0,1 1 1,1 0 1,9 5-56,-1 0 0,1 0 0,1-1 0,5 1 56,-7-3-9,0 1 0,-1 0 0,0 1 0,9 6 9,-16-9-7,0 0 0,0 1 0,0-1 0,0 1 0,-1 0 0,0 0 0,0 0 0,0 0 0,-1 1 0,1-1 0,-1 1 1,-1-1-1,1 1 0,-1 0 0,1 3 7,0 12 24,-1 0-1,0 0 1,-3 16-24,1 6 169,-14 204 1290,15-222-1215,-1-5 37,2-1 0,2 18-281,-2-30 13,0 0 1,1 0 0,0-1-1,0 1 1,1-1-1,-1 0 1,2 1 0,-1-1-1,1 0 1,0 0-14,-1 0-79,1-1 1,-1 0 0,1-1 0,0 1 0,0-1-1,1 1 1,-1-1 0,1 0 0,0-1 0,0 1-1,0-1 1,0 0 0,1 0 0,-1-1 0,1 0-1,0 0 1,0 0 0,-1-1 0,7 2 78,13-3-2684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6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6499,'0'0'-424,"0"0"-24,0 0 277,0 0 123,4 10-56,31 66-238,-33-69 453,1 0 0,-1 0 0,0 0 0,0 0 0,-1 1-1,0-1 1,-1 0 0,1 1 0,-1-1 0,-1 1 0,1-1 0,-1 0 0,-1 3-111,-2 6 367,-1 0 1,0 0-1,-1-1 1,0 0-1,-4 5-367,7-13 171,0 0 0,0 0 1,1 1-1,0-1 0,0 0 0,0 7-171,1-11 10,1 0 0,0 1 0,0-1 0,0 0 0,0 1 0,0-1 0,1 0 1,0 0-1,-1 0 0,1 0 0,0 1 0,0-1 0,1 0 0,-1 0 0,1-1 0,-1 1 0,3 2-10,6 4-2,1-1 0,0 0 1,0 0-1,1-1 0,0-1 0,0 0 0,11 4 2,5 3 21,-18-8-11,19 8 14,-2 1 1,1 2-1,12 11-24,-33-22 6,-1-1 0,0 1 0,0 1 0,-1-1 1,1 1-1,-1 0 0,0 0 0,-1 0 0,0 1 0,0 0 1,0 0-1,-1 0 0,0 0 0,0 0 0,-1 1 0,2 6-6,-2 16 380,-1-1 0,-2 1 0,0-1 0,-2 0 0,-2 1 0,0-1 0,-2 0-380,4-10-394,1-1 1,1 1-1,0 14 394,1-24-972,0-5-3102,0-4-1379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4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77 4322,'0'0'1534,"0"0"-888,0 0-182,0 0 16,0 0 400,0 0 6,-19-12-43,-60-38-184,74 48-568,0 0-1,0 0 1,0 0-1,0 0 1,0 1 0,-1 0-1,1 0 1,0 0-1,-1 0 1,1 1-1,-1 0 1,1 0 0,0 1-1,-2 0-90,-15 0 594,21-1-562,-1 0 0,0 0-1,1 0 1,-1 0 0,1 0-1,-1 0 1,1 0-1,-1 1 1,1-1 0,-1 1-1,1-1 1,-1 1 0,1-1-1,0 1 1,-1 0-32,1 0 11,0 1 0,0-1 0,1 0-1,-1 1 1,0-1 0,1 0 0,0 1 0,-1-1 0,1 1 0,0-1 0,-1 1-1,1-1 1,0 1 0,0-1 0,1 2-11,-3 25 11,1 1-1,2-1 1,1 0 0,1 0-1,2 0 1,1 0 0,2 5-11,0-5-9,-1-1 0,-1 1 0,-1 1 0,-2-1 0,-1 0 0,-1 14 9,-1-38-3,0 0 0,-1 0-1,1 0 1,-1 0 0,0 0-1,0 0 1,-1 0-1,1-1 1,-1 1 0,0 0-1,1-1 1,-2 1 0,0 1 3,-5 5 4,0-1 1,-1 0 0,-6 6-5,6-7 21,0 1 1,0 1-1,-5 7-21,13-13-21,0 0 0,0 1 0,0-1 0,0 1 0,1-1 0,0 1 0,0-1 0,0 1 0,0-1 0,1 1 0,0-1 1,0 0-1,0 1 0,2 3 21,7 20 59,13 27-59,-10-28-93,-2-1-1,4 19 94,-6-4-173,-3 0 1,-1 0 0,-2 0 0,-2 0 0,-2 15 172,1-20-9,-2-6 34,-2 0 1,-1 0-1,-1-1 1,-1 1 0,-9 19-26,-12 51 40,20-63 31,2-1-1,2 1 1,1 1 0,2 1-71,1-37 5,0-1 0,0 1 0,1-1 0,-1 1 0,1-1 0,-1 0 0,1 1 1,0-1-1,-1 0 0,1 0 0,0 1 0,0-1 0,0 0 0,0 0 0,0 0 1,0 0-1,0 0 0,0 0 0,1 0 0,-1-1 0,0 1 0,0 0 0,1-1 0,-1 1 1,1 0-1,-1-1 0,1 1-5,45 9 67,-7-7-140,0-2-1,15-2 74,-49 1-331,1-1-1,-1 1 0,1-1 1,-1-1-1,0 1 0,3-2 332,31-18-6352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7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3762,'0'0'1174,"0"0"-291,0 0-70,0 0-199,0 0-443,-8 21-145,8-21-26,-11 32 16,-5 27-16,15-55 3,0-1 0,1 0-1,0 1 1,-1-1-1,1 1 1,1-1 0,-1 1-1,0-1 1,1 1 0,0-1-1,-1 0 1,1 1-1,1-1 1,-1 0 0,0 0-1,1 0 1,0 1-3,5 11 30,-4-3 195,-1 0-1,0 0 1,0 0-1,-1 1 1,-1 10-225,-1-14 157,1-1 0,0 1 0,1-1 0,0 1 0,0-1 0,1 1 0,0-1 0,0 0 0,1 0 0,0 0 0,0 0 0,2 2-157,37 44-50,-29-39 65,0 1 0,9 16-15,-19-25 14,1-1 0,-1 1 0,0 0 0,-1 0 0,0 0 0,0 0 0,0 0 0,-1 0 0,0 1 0,0 0-14,0 52 944,-3 1-1,-2 0 1,-3-1 0,-7 18-944,10-50 131,0 1-1,2 0 1,1 0 0,1 0 0,4 26-131,-3-53-30,-1-1 0,0 1 1,1-1-1,-1 1 1,1 0-1,-1-1 0,1 1 1,0-1-1,0 0 0,0 1 1,0-1-1,0 0 1,0 1-1,0-1 0,0 0 1,0 0-1,0 0 1,1 0-1,-1 0 0,1 0 1,-1 0-1,0 0 0,1-1 1,-1 1-1,1-1 1,0 1 29,4 0-710,0 1 0,0-2 1,0 1-1,0-1 0,0 0 1,1 0 709,0 0-1327,16 0-5583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8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7732,'0'0'37,"0"0"27,0 0 35,21 18 18,17 15-61,9 12-56,-44-42 6,0 0-1,0 0 1,-1 1 0,1-1 0,-1 1-1,0-1 1,0 1 0,0 0-1,0-1 1,-1 1 0,1 0-1,-1 0 1,0 0 0,0 1 0,-1-1-1,1 0 1,-1 0 0,0 1-6,1 11 25,9 38 97,10 32-122,-10-51 1059,-2 1 1,-1 0-1,-2 0 0,0 29-1059,-5 49 2850,0-40-4651,0-73-2620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9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6067,'0'0'1590,"0"0"-1137,0 0-285,0 0 105,0 0 236,0 0 294,0 0-785,1 0 0,-1 0-1,0 0 1,0 0 0,1 1-1,-1-1 1,0 0 0,0 0 0,1 0-1,-1 0 1,0 0 0,0 0-1,1 1 1,-1-1 0,0 0 0,0 0-1,0 0 1,1 1 0,-1-1-1,0 0 1,0 0 0,0 0 0,0 1-1,1-1 1,-1 0 0,0 1-1,0-1 1,0 0 0,0 0 0,0 1-1,0-1 1,0 0 0,0 0-1,0 1 1,0-1 0,0 0-18,2 7-10,-1 0 0,0 0-1,-1 0 1,1 0 0,-1 1 10,0-1-10,0 1 0,0-1-1,1 1 1,0-1 0,1 0 0,0 1 10,2 5 36,-1-1 0,-1 1 0,0 0 0,0 0 0,-1 0 0,-1 7-36,-7 81 402,0-6-185,7-84-215,0 0 1,0 0 0,1 0-1,0-1 1,1 1 0,0 0-1,1-1 1,0 1 0,1-1-1,0 0 1,2 3-3,16 29 240,-1 0-1,1 10-239,-16-33 161,0-1 0,-1 1 1,-1 0-1,0 0 0,-2 0 0,0 15-161,0 5 705,0-19-504,-1 0-1,-1-1 1,-1 1 0,0-1 0,-2 1 0,0-1-1,-3 7-200,5-24-134,1-1 69,0-1-1,0 1 1,0-1-1,0 0 1,0 1 0,0-1-1,0 1 1,0-1-1,0 0 1,-1 1-1,1-1 1,0 0 0,0 1-1,0-1 1,-1 0-1,1 1 1,0-1 0,-1 0-1,1 1 1,0-1-1,-1 0 1,1 0-1,0 1 1,-1-1 0,1 0-1,0 0 1,-1 0-1,1 0 1,-1 1 0,1-1 64,-5-2-4339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9780,'0'0'606,"0"0"-462,0 0-96,0 0 86,0 0-89,0 3 16,0 3 15,1-1 0,0 1 0,0 0-1,1-1 1,0 1 0,0-1 0,0 0 0,1 0-1,1 3-75,32 50 252,-27-43-244,32 43 56,-16-21-20,17 29-44,-35-51 20,0-1 0,-1 1 1,0 0-1,-1 0 0,-1 0 0,2 14-20,-2 14 847,-1-1-1,-2 1 0,-2 0-846,0 12 591,1-52-536,0 0 0,0 0 0,0 1 0,0-1 0,-1 0 1,1 0-1,-1 0 0,0 0 0,0 0 0,-1 2-55,-8 3-1172,-11-5-4549,5-3-1935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20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0 528,'0'0'6256,"0"0"-3809,0 0-1759,0 0-322,0 0-382,0 0-184,0 0 8,0 0 130,3 9 73,101 310 843,-96-285-458,-1 1 1,-2 0 0,-1 0-1,-1 26-396,-9 144 1628,1-134-2404,2-65-3519,-2-6-3808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20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1056,'0'0'4877,"0"0"-3332,0 0-827,0 0-281,0 0-242,-4 0-40,-10 0 240,5 0 3004,8 0-2503,1 0-504,0 2-379,0 3-34,1-1-1,-1 0 0,1 0 0,0 1 0,0-1 1,1 0-1,-1 0 0,1 0 0,0-1 0,0 1 0,0 0 1,1 0 21,35 44-18,-29-38 22,0 0 1,-1 0 0,-1 0 0,0 1-1,2 4-4,-3 0 14,-1-1-1,0 0 1,-1 1-1,-1 0 1,2 15-14,3 79 52,-6-68-20,0 10 342,-2 1-1,-2-1 1,-5 20-374,4-38 17,1 0 1,1 0-1,2 0 0,5 32-17,-6-63-99,0 0 0,1-1-1,-1 1 1,0-1 0,1 1-1,-1 0 1,1-1 0,0 1-1,0-1 1,-1 1 0,1-1-1,0 0 1,1 1 99,10 5-4605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5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2 6595,'0'0'1000,"0"0"-543,0 0 364,0 0 994,0 0-407,0 0-949,-9 0-371,8 0-88,-10-1 24,0 1 1,0-1-1,0 2 1,0 0 0,0 0-1,0 1 1,0 0-1,0 1 1,1 0-1,-1 1 1,-3 2-25,10-4 50,-1 1 1,1 0-1,0-1 1,0 1 0,1 1-1,-1-1 1,-3 4-51,6-5 24,-1 1 0,1-1 0,0 1 0,0 0 0,0-1 0,0 1 0,0 0 0,0 0 0,1-1 0,-1 1 0,1 0 0,0 0 1,0 0-1,0 1-24,0 3-6,1-1 1,0 1-1,0-1 1,0 1-1,1-1 1,0 1-1,0-1 1,1 0-1,0 0 1,2 3 5,7 11-4,0-1 0,9 8 4,-8-11 5,-2 1-1,11 18-4,-17-18 46,-5-16-70,1 0 1,-1 0-1,0 0 0,0-1 1,0 1-1,0 0 0,1 0 1,-1-1-1,0 1 0,1 0 1,-1-1-1,0 1 1,1 0-1,-1-1 0,1 1 1,-1-1-1,1 1 0,-1 0 1,1-1-1,0 1 0,-1-1 1,1 0-1,0 1 1,-1-1-1,1 0 0,0 1 1,-1-1-1,1 0 0,0 1 1,0-1-1,-1 0 0,1 0 1,0 0-1,0 0 1,0 0 23,8 2-169,-7-2 104,1 0 0,-1 1 1,1-1-1,-1 1 0,1 0 1,-1 0-1,0 0 0,1 0 1,0 1 64,-2-2 11,-1 1 0,1 0 1,0 0-1,0 0 1,-1 0-1,1 0 0,-1 0 1,1 0-1,-1 0 1,1 0-1,-1 0 0,0 0 1,1 0-1,-1 0 0,0 0 1,0 0-1,0 0 1,0 0-1,0 1 0,0-1 1,0 0-1,0 0 1,0 0-1,-1 1-11,-1 5 32,0 0 0,0 0-1,-1-1 1,0 1 0,0-1 0,0 1 0,-1-1-1,0 0 1,-3 3-32,3-3 36,-1 0 0,1 1 0,0 0-1,0 0 1,1 0 0,0 1 0,0-1-1,1 1 1,-1 3-36,2-4 4,0-1 0,0 1 0,1-1 0,0 1 0,1-1 0,-1 1-1,1-1 1,0 2-4,0-6-16,0 0-1,-1 0 1,1 0-1,0 0 1,0-1-1,0 1 0,0 0 1,0-1-1,1 1 1,-1 0-1,0-1 1,1 0-1,-1 1 0,1-1 1,0 0-1,-1 0 1,1 0-1,0 0 1,0 0-1,0 0 0,-1 0 1,1-1-1,0 1 1,0-1-1,0 1 1,0-1-1,1 0 17,-2 0-127,23 3-1306,-10-3-2476,-4 0-2673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06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9973,'0'0'0,"0"0"-561,0 0 97,0 0 224,0 0-1425,0 0-3121</inkml:trace>
  <inkml:trace contextRef="#ctx0" brushRef="#br0" timeOffset="1">196 1 3217,'0'0'1953,"0"0"-1264,0 171-497,0-119-192,0-36-384,0-9-5283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21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8452,'0'0'1707,"0"0"-509,0 0-83,0 0-226,0 0-369,0 0-283,0 0-170,0 3-24,-2 43-9,2 42-6,1-78-29,0 0-1,0 1 0,1-1 1,1 0-1,-1 0 0,2 0 1,0 1 1,93 178-39,-29-63 78,-51-95-48,20 26 9,-17-29-15,-2 2-1,1 3 16,-14-23 6,-1-1-1,0 1 0,0 0 0,-1 1 0,-1-1 1,1 0-1,-2 1 0,1 9-5,0 19 22,-2 1-1,-2 0 0,-1 0 1,-2-1-1,-7 23-21,-17 40 51,-24 48-51,15-43-1294,33-94-2340,0-11-3412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3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1 527 12838,'0'0'389,"0"0"-303,29-30-94,15-16 6,267-268 158,-287 291-145,0 2 0,2 0 0,0 2-1,1 1 1,2 1-11,-22 14 5,0-1-1,0 1 1,0 1 0,8-2-5,-14 4 1,-1-1 0,1 1 1,0 0-1,0 0 1,0 0-1,-1-1 0,1 1 1,0 0-1,0 0 1,0 0-1,0 1 1,-1-1-1,1 0 0,0 0 1,0 0-1,0 1 1,-1-1-1,1 0 1,0 1-1,0-1 0,-1 0 1,1 1-1,0-1 1,0 1-1,-1-1 1,1 1-1,-1 0 0,1-1 1,-1 1-1,1 0 1,-1-1-1,1 1 1,-1 0-1,1 0-1,0 3 4,0 0 0,0 0 1,-1 0-1,1 0 0,-1 0 0,0 0 1,0 0-5,1 5 12,0 53 44,-2 0 0,-3 0 0,-3 0 0,-3-1 0,-2 0 0,-9 22-56,4-22-278,-28 115 879,37-138-1749,3 0 0,0 0 0,2 29 1148,3-67-4162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47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8596,'0'0'3458,"0"0"-2898,0 0-480,0 0-48,0 0 448,0 0-320,0 185-64,-23-102 0,-7 3-96,15-54-1088,0-10-3875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32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7411,'0'0'187,"27"4"13,-7-1-132,-3-1 1,0 0-1,-1 1 1,16 6-69,-24-7 36,0 2 1,0-1-1,-1 1 1,1 0-1,-1 0 1,0 1-1,0 0 1,0 1-1,-1-1 1,1 1-1,0 2-36,3 5 60,-1 0 1,0 0-1,-1 1 0,-1 0 0,0 0 0,0 1 0,-2 0 0,0 0 1,-1 0-1,0 1 0,-1-1 0,-1 1 0,-1 0 0,0 15-60,-1-7 49,-1-1 0,-1 1-1,-1 0 1,-1-1 0,-2 0 0,0 0-1,-1-1 1,-1 1 0,-10 16-49,-32 51 566,-57 78-566,57-96 569,4 2 1,-36 80-570,77-143 80,0 1 0,1 0 1,0 0-1,1 0 0,0 1 1,1-1-1,1 1 0,0 0 1,0 2-81,1-12 7,0-1 0,0 1 0,0 0 0,1-1 0,-1 1 0,1 0 0,0-1 0,-1 1 1,1-1-1,0 1 0,1-1 0,-1 1 0,0-1 0,1 0 0,-1 1 0,1-1 0,0 0 0,0 0 1,-1 0-1,2 0 0,-1-1 0,0 1 0,0 0 0,0-1 0,1 0 0,1 1-7,6 2 19,1 0 0,-1-1 0,1 0 0,0-1 0,0 0 0,2-1-19,-11 0 6,88 6 616,-1-3 1,58-5-623,-28-1 398,-13 0-188,-27 0-150,1 3 1,35 7-61,-108-7 5,-1 0 0,0 0 0,1 1 0,-1 0-1,0 0 1,0 0 0,0 1 0,0 0 0,-1 0 0,3 2-5,-5-3-6,0 0 0,-1 1-1,1-1 1,-1 1 0,1 0 0,-1 0 0,0 0 0,0 0-1,0 0 1,0 1 0,-1-1 0,1 1 0,-1-1-1,0 1 1,0-1 0,0 1 0,0 3 6,0 24-1209,-1-14-2958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53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1284 106 4066,'0'0'1785,"0"0"-924,0 0-394,0 0 184,-28-11 134,-96-35-44,100 38-512,1 0-1,-1 2 1,0 1-1,-1 1 1,-14 0-229,-1 0 266,-18-2 129,1 3 0,-1 3-1,-52 6-394,82-2 33,1 1 0,0 1 0,0 2 0,1 0 0,0 2 0,0 1-1,1 1 1,1 1 0,0 1 0,1 1 0,0 2 0,1 0-1,-3 5-32,-2 3 23,1 1-1,1 1 1,2 1 0,1 2-1,1 0 1,1 1-1,2 1 1,1 0-1,-10 30-22,10-13 23,3 1 1,2 1-1,2 0 0,3 0 0,1 1 1,3 0-1,3 21-23,-1-32 32,2 0 1,2-1-1,2 1 0,1-1 1,3 0-1,1 0 1,4 7-33,10 15 32,3-2 1,3 0 0,2-2-1,2-1 1,4-2 0,1-2-1,3-1 1,1-3 0,4-1-1,1-2 1,2-2 0,7 2-33,-27-26-1,-1 0 0,2-2 1,1-1-1,0-1 0,1-2 0,0-1 1,1-2-1,1-2 0,0 0 1,0-3-1,4 0 1,4-1 13,1-1 0,0-3 0,-1-1 0,1-2 0,0-2 0,-1-2 0,0-2 0,0-2 0,24-10-13,-23 3 14,-2-2 0,0-2 0,-2-2 0,0-1 0,-2-2 0,-1-2 0,-1-1 0,-1-2 0,-2-2 0,-1 0 0,27-39-14,-28 30 23,-1-2 1,-3-1 0,-2-1-1,-1-1 1,-3-1-1,-2-1 1,-2-1-1,-2 0 1,-2-1 0,1-27-24,-4-5 216,-4 0 0,-3 0 0,-5-10-216,1 59 91,-1 0 0,-3 0 0,0 1 0,-2 0 0,-2 0 0,-9-24-91,9 36 37,0 0-1,-2 1 1,0 0 0,-1 1-1,0 1 1,-2 0 0,0 0-1,-2 1 1,1 1-1,-13-8-36,-4 0-16,-1 2 0,-1 1 0,-1 2 0,-1 2 0,0 1 0,-1 2 0,-1 1 0,-1 1 16,9 8-2070,14 4-2828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5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1 550 7619,'0'0'1780,"0"0"-1559,0 0-282,10 0 45,-6 0 29,-1-1 1,-1 1 0,1 0 1,-1 0-1,1-1 0,-1 2 0,1-1 1,-1 0-1,1 0 0,-1 1 0,1-1 1,-1 1-1,0 0 0,1 0 0,-1 0 1,0 0-1,0 0 0,1 0 0,-1 1 1,0-1-1,0 1 0,0 0 0,-1-1 1,1 1-1,0 0 0,-1 0 0,1 0 1,-1 0-1,1 0 0,-1 0 0,1 2-14,8 23 176,-1 0 0,0 5-176,-2-6 306,1 0-1,7 12-305,-14-34 3,1-1 1,0 0-1,0 0 0,0 0 0,0 0 0,0 0 0,0 0 0,1-1 0,0 1 1,-1-1-1,1 0 0,0 0 0,0 0 0,0 0 0,0 0 0,0-1 0,1 1 0,-1-1 1,1 0-1,-1 0 0,0 0 0,1 0 0,0-1 0,0 1-3,1-1 6,0 0 1,1 0-1,-1-1 0,0 0 1,0 1-1,1-2 0,-1 1 1,0-1-1,0 0 0,0 0 1,-1 0-1,1 0 0,0-1 1,-1 0-1,0 0 0,3-2-6,33-34 110,-1-1 0,-2-2 0,-1-1-1,-2-4-109,13-14 132,22-27 18,7-10 91,4 3 1,50-45-242,-116 128-62,1 0 0,-1 0 0,2 1 1,-1 1-1,2 1 0,-1 0 0,6-1 62,-16 7-2561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52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2167 50 6995,'0'0'1091,"0"0"-482,0 0-28,0 0 180,0 0 194,-25-2-286,-84-6-127,40 2-2,12 1-351,0 2 0,0 2 0,-2 3-189,-29 8 46,1 5-1,-42 13-45,21-4 53,-50 12 8,-120 45-61,176-44-35,0 4-1,3 5 1,-10 10 35,72-35 3,2 2 0,1 1 1,1 1-1,0 2 1,3 1-1,0 2 0,-8 12-3,17-16 0,0 2 0,2 1 0,1 0 0,1 1 1,2 1-1,1 0 0,1 1 0,2 1 0,-1 7 0,-2 22-83,3 1 0,2 1 0,1 45 83,7 196-130,4-247 126,3-1 1,1 0-1,4 0 1,1-1-1,4 0 1,1-1-1,3-1 1,3-1-1,1 0 1,3-2-1,2-2 1,3 0-1,1-2 1,2-1-1,3-2 1,12 9 3,7 0 17,3-3 0,2-3-1,2-2 1,2-4 0,1-2 0,9 0-17,33 12 114,2-6 0,2-4 0,75 15-114,-73-29 71,0-6 0,1-4 0,1-6 0,0-5 0,2-4-71,-42-3 25,-1-2 0,1-4 0,-2-3 0,1-4 0,5-5-25,31-13 31,-1-5 0,79-39-31,-118 42 14,-3-3 0,0-2 0,-3-4-1,33-28-13,-71 48 8,-1-1 0,-1-1 0,-1-1 0,-2-1 0,17-25-8,-24 29 9,-2-1 1,-1 0-1,-1-1 0,-1 0 0,-1-1 0,-1-1 0,4-21-9,-3-3 9,-4 0-1,-1 0 0,-2 0 1,-3-1-1,-2 1 0,-3 0 1,-1 0-1,-3 0 0,-8-23-8,-20-60 74,-7 2-1,-51-108-73,9 47 486,-24-26-486,52 115 297,-4 2 0,-63-74-297,92 135 126,-2 2 0,-2 2 0,-1 1 0,-2 2 0,-1 2 0,-1 2 0,-2 1 0,-1 3 0,-19-8-126,51 26 23,8 6-22,1 0 0,0 0-1,0 0 1,-1 0 0,1 0 0,-1 1-1,0 0 1,1 0 0,-3 0-1,38 1-5077,10 0-755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7:55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24 583 9508,'0'0'1537,"0"0"-769,0 0-672,0 0-125,-6-5 16,-11-7 114,26 22 142,30 36 237,-12-3-236,-1 0-1,6 21-243,-4-9 63,-23-45-55,1-1 0,0 0 0,0 0 0,0 0 1,1-1-1,0 0 0,1 0 0,1 1-8,-4-5-5,1-1 0,-1 1 0,0-1 0,1 0 0,0 0 0,0-1 0,0 1 0,0-2 0,0 1 0,0 0 0,0-1-1,1 0 1,-1-1 0,4 1 5,-3-1-3,1 0 0,-1 0 1,1 0-1,-1-1 0,0 0 0,1 0 0,-1-1 0,0 0 0,0-1 0,0 1 0,0-1 0,0 0 0,0-1 0,-1 0 0,0 0 0,0 0 0,0-1 0,0 0 0,3-4 3,41-44 21,-2-3-1,-2-1 1,23-42-21,-7 11 13,-22 33-8,144-191 38,-123 170-56,3 3-1,4 2 14,-55 60-1200,-10 11-3688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3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96 576,'0'0'187,"0"0"-75,0 0 1347,0 0 4152,4-13-3533,-1 4-1994,-2 3-77,0 0 0,1 0 1,0 0-1,1 1 0,0-4-7,-1 7 1,-1 0 0,0 0-1,1 0 1,-1 0 0,1 0 0,-1 0-1,1 1 1,0-1 0,0 0 0,0 1-1,0 0 1,0-1 0,0 1 0,0 0-1,0 0 1,1 0 0,-1 0 0,2 0-1,10-2 131,-1 1 0,1 1 0,-1 0 0,1 1 1,0 1-1,8 0-131,-19 0 23,0 0 1,-1-1-1,1 1 1,0 0-1,0 1 1,-1-1-1,1 0 1,-1 1-1,1-1 1,-1 1-1,1 0 1,-1 0-1,0 0 1,0 0-1,0 0 1,0 0-1,0 1 1,-1-1-1,1 1 1,-1-1-1,1 1 1,-1 0-1,0-1 1,0 1-1,0 0 1,0 0-1,-1 0 1,1 0-1,-1 1-23,3 14 116,-1 0-1,-1 0 1,-1 0-1,-1 10-115,1-3 57,-2 0 103,0 0 1,-2 1-1,0-1 0,-4 9-160,-4 17 538,11-43-476,-1-1 1,1 1-1,1 0 0,-1 0 0,1 3-62,0-10 1,0 0 1,1 1-1,-1-1 1,0 1 0,0-1-1,1 1 1,-1-1-1,1 0 1,-1 1-1,1-1 1,0 0 0,-1 1-1,1-1 1,0 0-1,0 0 1,0 0-1,0 0 1,0 0 0,0 0-1,0 0 1,0 0-1,0 0 1,1 0-1,-1-1 1,0 1 0,1 0-1,-1-1 1,0 1-1,1-1 1,0 1-2,9 1-36,1 0 0,-1-1 1,1-1-1,-1 0 0,1 0 1,-1-1-1,1 0 0,-1-1 0,0 0 1,6-3 35,-8 2-311,0 0-1,-1-1 1,0 0 0,1 0 0,-1-1 0,1-1 311,-3 2-751,-1-1 1,1 0-1,-1 0 1,1 0-1,-1-1 0,-1 1 1,5-7 750,7-18-4634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91 118 5907,'0'0'5856,"0"0"-4520,24-11-1232,79-37-42,-75 36-123,1 1 0,0 1 0,28-5 61,-1 5-5321,-54 10 2296,-6 0 1466,-37 3 1373,0 1-1,1 3 0,0 1 0,-35 13 187,0-2 4720,52-14-3165,17-5-1259,0 1 1,0 0 0,0 1 0,0-1-1,0 1 1,0 0 0,0 1 0,1-1-1,-1 1 1,0 1-297,5-2 47,0 1 1,0-1-1,0 1 0,0-1 0,1 1 1,-1-1-1,1 1 0,0-1 1,-1 1-1,1 0 0,0-1 0,0 1 1,1 0-1,-1-1 0,1 2-47,0 7 33,0 0 10,1 1 0,0 0 0,1 0 0,1-1 0,-1 0 0,2 0 0,0 0 0,0 0 0,1 0 0,0-1-43,4 7 41,-2 0-1,0 1 1,3 11-41,-7-12 36,0 0 0,-1 0-1,-1 1 1,0-1 0,-1 1 0,-1-1 0,-1 1 0,-1-1-1,0 2-35,1-11 21,-1 1-1,0-1 1,0 0-1,0 0 0,-1 0 1,-1 0-1,1-1 0,-1 1 1,0-1-1,-1 0 1,0 0-1,0 0 0,-1-1 1,1 1-1,-1-2 0,-1 1 1,1 0-1,-1-1 1,-3 2-21,10-7-85,-1 0 1,1 0 0,0 1 0,0-1 0,0 0 0,-1 0 0,1 0 0,0 1-1,0-1 1,-1 0 0,1 0 0,0 0 0,0 0 0,-1 0 0,1 0 0,0 0-1,-1 1 1,1-1 0,0 0 0,-1 0 0,1 0 0,0 0 0,0 0 0,-1 0-1,1 0 1,0-1 0,-1 1 0,1 0 0,0 0 0,-1 0 0,1 0 0,0 0-1,0 0 1,-1 0 0,1-1 0,0 1 0,0 0 0,-1 0 0,1 0 0,0-1 84,0-11-5955,0 9 5844,5-20-2741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3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1 1217,'0'0'7886,"-24"0"-5149,-80 1-1624,97 0-1048,-1-1 1,1 1 0,0 1 0,0-1 0,0 1 0,0 1 0,0-1 0,1 1 0,-1 0 0,1 1-1,0 0 1,-1 0 0,2 0 0,-1 1 0,0-1 0,1 1 0,-3 4-66,4-5 21,-9 8 1,1 1 0,0 1 0,1 0-1,0 1 1,1 0 0,1 1 0,0-1-1,1 2 1,1-1 0,1 1 0,0 0-1,1 1 1,1 0 0,0-1 0,2 1-1,0 0 1,1 0 0,0 0 0,2 0-1,2 14-21,-2-24 3,0 0 0,1 0 0,0 0 0,1-1 0,0 1 0,0-1 0,0 0 0,1 0 0,0 0-1,0 0 1,1 0 0,0-1 0,4 5-3,-1-4-5,0-1 0,0 1 0,0-1 0,1-1-1,0 1 1,0-1 0,0-1 0,0 0 0,9 3 5,9 0-32,0-1 0,0-2 0,0 0 0,0-2 0,1-1 0,-1-1 0,14-2 32,-26 1-49,-1-1 0,1 0 0,-1-1-1,1-1 1,2-1 49,-14 4-16,0 1 1,0-1-1,0 0 0,0-1 0,0 1 1,0-1-1,0 1 0,-1-1 0,1 0 0,0 0 1,-1 0-1,0 0 0,1 0 0,-1-1 1,0 1-1,0-1 0,0 1 0,-1-1 1,1 0-1,-1 0 0,1 0 0,-1 0 0,0 0 1,0 0-1,0-2 16,-1 4 7,0 1-1,0-1 1,0 1 0,0-1-1,0 0 1,0 1-1,0-1 1,0 1 0,0-1-1,0 0 1,0 1 0,0-1-1,-1 1 1,1-1 0,0 1-1,-1-1 1,1 1 0,0-1-1,-1 1 1,1-1-1,0 1 1,-1-1 0,1 1-1,-1 0 1,1-1 0,-1 1-1,1 0 1,-1-1 0,1 1-1,-1 0 1,1 0 0,-1-1-7,-22-1 102,16 2-65,-9-1 25,1 0 0,-1 2-1,0 0 1,1 1 0,-1 1 0,1 0-1,0 1 1,0 0 0,0 1 0,0 1-1,1 1 1,0 0 0,0 0-1,-9 8-61,-4 4-68,0 1 0,1 1 0,0 1 0,-15 19 68,26-24-2621,1 1 0,-9 15 2621,7-9-8543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4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3394,'0'0'3017,"21"7"-2350,41 10 3,1-3-1,50 4-669,282 16 4143,246-16-4143,-497-22 448,1-7-1,99-21-447,281-73 1140,-387 75-1083,-128 28-325,-8 2 310,-1 0 0,1 0 0,-1 0 0,1-1 0,-1 1 0,1-1 0,-1 1 0,0-1 0,1 1 0,-1-1 0,0 0 0,1 0 0,-1 0-42,0 0-195,0 1 0,-1-1 0,1 0-1,-1 0 1,0 0 0,1 0 0,-1 1 0,0-1 0,1 0 0,-1 0 0,0 0 0,0 0-1,0 0 1,0 0 0,0 0 0,0 0 195,0-9-5837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4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0 224,'0'0'768,"0"0"241,0 0-433,0 0 1921,-22 125 2113,22-37-4546,15 22-64,20 10 97,2-3 143,-4-2-48,-5-11-112,-6-12 16,-4-6-96,-6-18 32,1-14-32,-3-20-384,-10-34-3202,0-3-736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4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40 8596,'-155'-34'1262,"122"29"-878,32 9-303,1 1 1,-1 0-1,1-1 0,0 1 1,0-1-1,0 1 0,1 3-81,0 12 319,0 178 517,-3 242-578,-8-290-133,-16 56-125,1-2 38,22-107-52,3-75 1,0-19 7,0 0 0,0 0-1,0-1 1,1 1 0,0 0-1,-1 0 1,1 0-1,0 0 1,0-1 0,0 1-1,1-1 1,-1 1 0,1-1-1,-1 1 1,1-1 0,0 0-1,0 1 1,0-1 6,2 1-10,0 0 0,0 0 0,0 0-1,0-1 1,1 1 0,-1-1 0,1 0 0,0-1 0,-1 1 0,3 0 10,14 2-3,0-1 0,0-1 0,0-1 0,18-1 3,-25 0 33,4-1 96,1 0 1,-1-2 0,0 0-1,1-1 1,-2 0 0,7-3-130,26-12 1220,24-13-1220,-24 10 365,-46 20-330,1 0 0,-1 0-1,1 0 1,0 1 0,-1 0-1,1 0 1,0 0 0,2 0-35,-6 1-80,-1 3-1494,0 10-2919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50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57 3970,'0'0'83,"0"0"-3,0 0-27,0 0 395,0 0 1116,0 0-409,-14-9-438,2 2-498,1 1-1,-1 0 0,0 1 0,-1 0 1,1 1-1,-1 0 0,0 1 0,0 0 0,0 1 1,-7 0-219,-260 2 4351,278-1-4337,1 1 0,0 0 0,0 0 0,-1 0 0,1 0 0,0 0 0,0 0 0,0 1 1,-1-1-1,1 0 0,0 1 0,0-1 0,0 1 0,-1-1 0,1 1 0,0-1 0,0 1-14,0 1-3,1-1 0,-1 0 0,1 1 0,-1-1 1,1 0-1,0 1 0,-1-1 0,1 1 0,0-1 0,0 0 0,0 1 0,0-1 0,1 1 3,-1 1-6,1 16 8,2 0 1,1 0-1,0 0 1,1-1-1,1 1 0,1-1 1,5 10-3,0 0 25,-2 1-1,4 20-24,-10-24 6,-1 0 0,-1 1 0,-1-1-1,-2 7-5,1-9 4,0-16 1,-1 0 0,0 0 1,-1 1-1,1-1 0,-1 0 0,-1 0 0,0-1 0,1 1 0,-2-1 1,1 1-1,-1-1 0,0 0 0,-1 0 0,1 0 0,-1-1 0,0 0 1,0 0-1,-1 0 0,0 0 0,1-1 0,-2 0 0,1 0 1,0-1-1,-1 0 0,1 0 0,-1 0 0,0-1 0,-7 2-5,6-5-3996,14-7 2029,19-12 864,-21 18 768,22-20-1962,-3-1-2193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1:25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1 402 400,'0'0'9621,"0"0"-7460,0 0-2378,30 0 196,-13 0 37,49-1 232,-1-3 0,33-7-248,117-26 658,120-16-351,-222 40-164,113 1-143,-36 13 102,212-3-7,-373 0-97,0-1-1,-1-1 1,1-2 0,-1-1 0,11-5 2,47-20 21,4-5-21,-12 4 22,29-6-22,-82 32 2,50-17 5,0 3-1,1 4 0,16 1-6,-47 11 27,39 1-27,-83 4 2,0 1 0,0-1-1,-1 1 1,1 0 0,0 0 0,0-1 0,-1 1-1,1 0 1,0 0 0,-1 0 0,1 0 0,-1 0-1,1 0 1,-1 0 0,0 0 0,1 0 0,-1 0-1,0 0 1,0 0 0,0 0-2,8 29 64,-7-25-41,10 55 82,-2 1 0,0 32-105,-1 125 91,-7-188-69,6 841 1117,-7-850-1539,0-16-2765,0-5-5190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0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80 3185,'0'0'654,"0"0"339,0 0 66,-22 2-464,-7 1-401,-7 0 799,-30-2-993,-44-1 4866,153 11-4951,246 32 728,-191-31-71,1-4 1,97-6-573,-68-2 637,52 10-637,99 13 752,103-12-752,-333-13 87,-1-3-1,8-2-86,4-1 145,5 2-145,36-4 70,-2-4 1,0-5 0,16-8-71,-22 4 88,2 4 1,0 5-1,48 0-88,452 11 584,-310 5-426,113 4 33,-150-1-131,227 2 20,-303-1-46,-50 0-2,-1-6 0,100-13-32,128-24 75,-216 24-47,1 7-1,77 7-27,-63 1 9,90-3 188,257 2 439,-444 2-445,0 3 0,13 4-191,-18-2-1253,1-2 0,33-1 1253,-72-5-4023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39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3 195 8772,'0'0'1603,"0"0"-890,0 0-486,6 20 15,3 6-49,-2-3 70,-1-1-1,-1 1 1,-1-1 0,0 3-263,2 45 250,-3 0 1,-4 43-251,0-29 37,1-69-29,1-11-1,-1 1 0,0-1-1,0 1 1,0-1 0,0 1-1,-1-1 1,0 0 0,0 1-1,0-1 1,-1 1-7,2-4 1,0-1-1,0 0 1,0 0 0,0 0-1,-1 0 1,1 0-1,0 1 1,0-1-1,0 0 1,0 0 0,0 0-1,0 0 1,-1 0-1,1 0 1,0 0 0,0 1-1,0-1 1,0 0-1,0 0 1,-1 0 0,1 0-1,0 0 1,0 0-1,0 0 1,0 0-1,-1 0 1,1 0 0,0 0-1,0 0 1,0 0-1,0 0 1,-1 0 0,1 0-1,0 0 1,0 0-1,0 0 1,0 0 0,-1 0-1,1-1 1,0 1-1,0 0 1,0 0 0,0 0-1,0 0 1,0 0-1,-1 0 1,1 0-1,0-1 1,0 1 0,0 0-1,0 0 1,0 0-1,0 0 1,0 0 0,0-1-1,-6-11 15,-5-35-10,3-1 1,1 0-1,3 0 1,2-1-1,2 0 0,4-27-5,0 48 8,1 1 0,2 0 0,0 1 0,2 0 0,1 0 0,1 1 0,1 0 0,1 1 0,1 0 0,11-12-8,-19 27 4,1 0-1,1 0 0,0 0 1,0 1-1,1 0 0,3-2-3,-9 8 1,1-1 0,-1 1-1,1-1 1,0 1 0,0 0-1,0 1 1,0-1 0,0 1-1,0-1 1,1 1 0,-1 0-1,0 1 1,1-1 0,-1 1-1,0 0 1,1 0 0,-1 0-1,2 1 0,-5-1 0,-1 1 0,1 0 0,0-1 0,0 1 0,0 0 0,0 0 0,0-1 0,-1 1 0,1 0 0,0 0 0,-1 0 0,1 0 0,-1 0 0,1 0 0,-1 0 0,1 0 0,-1 0 0,0 0 0,1 0 0,-1 0 0,0 0 0,0 1 0,0-1 0,0 0 0,0 0 0,0 0 0,0 0 0,0 0 0,0 0 0,-1 1 0,1 5 0,1 30-390,-1 0-1,-3 10 391,1-33-144,0 1 0,-1 0 0,-1-1 0,0 0-1,-1 0 1,-1 0 0,0 1 144,-5 5-201,5-10 135,1 1 1,0-1-1,1 1 0,-2 7 66,5-15-8,0 0-1,1 0 1,-1 0 0,1 0-1,0 0 1,0 0 0,0 0 0,0 0-1,0 0 1,1 0 0,-1 0-1,1 0 1,0 0 0,0 0 0,0 0-1,0 0 1,1 0 0,-1-1-1,2 3 9,7 7 0,-1-1 0,2-1-1,7 8 1,-6-8 9,-1 0 0,-1 2 0,4 4-9,-11-11 6,1 0 1,-1 0-1,0 0 0,-1 0 0,1 1 1,-1-1-1,0 1 0,-1 0 0,1-1 0,0 7-5,0 3 17,0 1 0,-2-1 0,1 1 0,-2 0 0,0-1 0,-2 5-18,2-12 43,-1 0 0,-1 1 0,0-2 0,0 1 0,0 0 0,-1 0 0,0-1 0,0 0 0,-1 0 0,0 0 0,0-1 0,-3 3-43,-10 10 280,-2 0 0,-5 3-280,17-16 35,1-1 0,-1 1-1,0-1 1,0-1 0,0 0-1,-1 0 1,0 0 0,-2 0-35,6-4-131,4 0-822,3 0 792,-1-1-1,1 0 0,-1 0 0,0 0 0,1 0 1,-1 0-1,0 0 0,0 0 0,0-1 0,0 1 1,0 0-1,1-1 162,0-1-366,14-14-1721,-1-1-1306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39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1 303 1937,'0'0'832,"0"0"65,0 0 1232,0 0-16,0 0-257,0 0-79,122 43-976,-122 18 47,0 11-224,0 5-512,-5-16-32,-2-12-80,2-8-1696,5-41-2626,-3 0-2834</inkml:trace>
  <inkml:trace contextRef="#ctx0" brushRef="#br0" timeOffset="1">143 184 6147,'0'0'1152,"0"0"-175,96-127 752,-56 105-433,2 6-848,1 5-272,5 4-112,-6 7 17,-4 0-81,-33 0-1281,-5 9-3553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0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9893,'0'0'2257,"0"0"-1057,0 0-752,0 0-160,0 0-63,0 0-81,43 7-96,19-25-16,14-7-32,-44 14-1793,1 2-3458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0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0 8660,'0'0'1771,"0"0"-76,-30 2-345,-96 9-566,120-10-734,1-1 0,-1 1 0,0 0 0,1 0 0,-1 1 0,1 0 0,0 0 0,-1 0 0,1 0 0,0 1 1,0 0-1,1 0 0,-1 0 0,1 1 0,-1 0 0,1-1 0,-3 5-50,5-5 25,0-1-1,0 1 1,1 0-1,-1 0 1,1 0 0,0 0-1,0 0 1,0 0-1,0 0 1,0 0 0,1 0-1,-1 0 1,1 1-1,0-1 1,0 0 0,0 0-1,0 1 1,1-1 0,0 2-25,0 2 2,1 0 1,0 0-1,0 0 1,1 0-1,0 0 1,0 0-1,4 5-2,8 8 7,1 0 0,0-1-1,2-1 1,0 0-1,1-1-6,2 1 11,-1 2-1,-1 0 1,-1 1-1,0 1-10,-14-15 3,-1-1 1,0 1-1,1-1 0,-2 1 0,1 0 1,-1 0-1,0 0 0,-1 0 0,0 1 0,0-1 1,0 0-1,-1 1 0,0-1 0,-1 0 1,1 1-1,-1-1 0,-1 0 0,0 0 0,0 0 1,0 0-1,0 0 0,-1 0 0,-1 0 1,1 0-4,-6 3 11,0 0 1,-1 0 0,0-1 0,0 0-1,-1 0 1,0-1 0,-1-1 0,0 0-1,0 0 1,-5 1-12,2-1-47,0-1 0,0-1 0,-1 0 0,0-1 0,0-1 0,0 0 0,0-1 0,-9 0 47,20-2-2268,5 0-3415</inkml:trace>
  <inkml:trace contextRef="#ctx0" brushRef="#br0" timeOffset="1">1763 345 6515,'0'0'0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1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111 151 7812,'0'0'1494,"0"0"-529,0 0-719,0 0 154,0 0 675,2 32-389,1-7-612,0-2-39,-2-1 0,0 1-1,-1 0 1,-1 0 0,-1-1 0,-1 1-1,-2-1 1,-4 17-35,-2-5 25,-8 31 17,-3-1 0,-23 44-42,42-146-2836,4-8 2723,3 0-1,2 0 0,1 1 1,12-33 113,-2 17 9,3 2 0,2 1 1,10-15-10,-25 57 22,2 0 1,0 1 0,0 0 0,2 1 0,2-3-23,-9 13 50,0-1-1,0 0 0,1 1 1,-1 0-1,1 0 0,0 1 1,1-1-1,-1 1 0,1 0 1,-1 1-1,1-1 1,0 1-1,0 0 0,0 0 1,0 1-1,1 0-49,-1 0 72,0 0 0,0 0 1,0 1-1,0 0 0,0 0 0,0 0 0,0 1 1,0 0-1,0 0 0,0 1 0,0-1 1,-1 1-1,1 1 0,-1-1 0,1 1 0,-1 0 1,0 0-1,0 0 0,0 1 0,0 0 0,-1 0 1,1 0-1,-1 0 0,0 1 0,0 0 1,-1 0-1,0 0 0,1 0 0,-1 2-72,6 10 100,-1-1 0,-1 1 0,0 0-1,-2 0 1,0 1 0,-1-1 0,0 1 0,-1 6-100,0 8 69,-1 0 0,-2 0 0,-1 0 0,-3 11-69,1-28 15,0 0 0,-1 0 0,-1 0 0,0-1 0,-1 0 0,0 0 0,-1 0 0,-1-1 0,0 0 0,-1-1 0,-7 9-15,-6 5 26,-1-1 0,-2-1 1,0-1-1,-19 13-26,36-31-25,-9 8-46,0-1 0,0-1 0,-2-1-1,-7 3 72,26-13-49,0 0 0,0 0 0,0 0 0,0 0 0,0 0 0,0 0 0,0 0 0,0 0 0,0 0 0,0 0 0,0-1 0,0 1 0,0 0 0,0 0 0,0 0 0,0 0 0,0 0 0,0 0 0,0 0 0,0 0 0,0 0 0,0 0 0,0 0 0,0 0 0,0-1 0,0 1 0,0 0 0,0 0 0,0 0 0,-1 0 0,1 0 0,0 0 0,0 0 0,0 0 0,0 0 0,0 0 0,0 0 0,0 0 0,0 0 0,0 0 0,0 0 0,0 0 0,0 0 0,-1 0 0,1 0 0,0 0 49,7-21-3668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8148,'0'0'1344,"0"0"-143,0 0 272,20 176-769,-40-104-432,2-5-208,3-1-64,3-12-64,7-43-2801,0-4-4707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10965,'0'0'720,"0"0"-704,0 0 1089,0 0-625,138-104-416,-98 98 64,0 6-128,-28 0-320,-9 0-4866</inkml:trace>
  <inkml:trace contextRef="#ctx0" brushRef="#br0" timeOffset="1">23 416 12806,'0'0'992,"0"0"-944,0 0-48,0 0 240,0 0-31,153-18-177,-88-5-32,-42 10-2129,-3 8-9685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2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2 9861,'-22'0'1163,"2"0"-900,7-1-97,0 0-1,0 1 0,0 1 1,0 0-1,1 1 1,-1 0-1,0 1 1,1 0-1,-1 1 1,-7 4-166,15-6 60,1 0 0,0 1 1,-1-1-1,1 1 0,1 0 0,-1 0 0,0 1 0,1-1 1,-1 1-1,1-1 0,0 1 0,0 0 0,1 0 1,-1 1-1,1-1 0,0 1 0,0-1 0,0 1 1,0-1-1,1 1 0,0 0 0,0 0 0,1 0 1,-1 0-1,1-1 0,0 1 0,0 0 0,0 0 0,1 0 1,0 0-1,0 0-60,3 10 29,0 0 0,1 0 1,0-1-1,1 0 0,1 0 0,1 0 0,0-1 1,0 0-1,5 4-29,72 84 161,-44-54-82,16 24-79,-51-63 6,-1 1 1,0 0-1,0 0 1,-1 1-1,0-1 1,-1 1-1,0 0 1,0 1-7,-2-7 5,0 0 0,0 0 1,-1 1-1,1-1 1,-1 0-1,0 1 1,-1-1-1,1 0 0,0 0 1,-1 1-1,0-1 1,0 0-1,-1 0 0,1 0 1,-1 0-1,0 0 1,0 0-1,0 0 1,0-1-1,-1 1 0,0 0-5,-6 5 8,-1-1 1,0 0-1,0-1 0,0 0 0,-1-1 0,0 0 0,-6 2-8,-90 35 40,82-34-38,-4 3 19,19-8-210,0 0 0,0 0 1,0-1-1,-1-1 0,1 1 1,-1-2-1,1 1 0,-6-1 189,-15-1-3921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51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96,'0'0'9893,"0"0"-8629,0 0-95,0 0-993,0 0 0,0 0-48,-67 163-80,47-84-48,5 2-48,2-7-2689,10-53-2226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2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36 567 8404,'-6'19'2596,"-17"62"-969,17-42-843,6-38-768,0-1-1,0 1 0,0-1 0,0 1 0,0-1 0,0 0 0,0 1 0,0-1 1,1 1-1,-1-1 0,0 1 0,0-1 0,0 1 0,1-1 0,-1 0 0,0 1 1,1-1-1,-1 0 0,0 1 0,1-1 0,-1 0 0,0 1 0,1-1 0,-1 0 1,0 0-1,1 1 0,-1-1 0,1 0 0,-1 0 0,1 0 0,-1 1 0,1-1-15,19-1 152,-15-1-143,-1 1 0,1-1 0,0 0 0,-1 0 0,1 0 0,-1 0 0,4-4-9,8-10 45,-2-1 0,0 0 0,-1-1 0,-1-1 0,-1 0 0,8-17-45,-13 25 16,122-253 125,8-15-34,-135 278 40,-1 6 325,-16 374 478,12-318-924,2 17-258,1-29-4194,-5 27 4426,-3-39-4338,9-36 4198,0-1-1,0 0 0,0 1 0,0-1 1,0 0-1,0 1 0,0-1 0,0 0 1,-1 0-1,1 1 0,0-1 1,0 0-1,0 1 0,-1-1 0,1 0 1,0 0-1,0 0 0,-1 1 0,1-1 1,0 0-1,0 0 0,-1 0 0,1 1 1,0-1-1,-1 0 0,1 0 1,0 0-1,-1 0 0,1 0 0,0 0 1,-1 0-1,1 0 0,-1 0 141,1 0-6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2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1 319 9620,'0'0'2402,"0"0"-1474,0 0-560,0 0 320,0 0-367,188-84-161,-108 84-112,5-4-48,1-12-1073,-61 9-3809</inkml:trace>
  <inkml:trace contextRef="#ctx0" brushRef="#br0" timeOffset="1">828 1 11253,'0'0'384,"0"0"-224,0 0 401,138 56-81,-106-31-320,1-2-128,-5 1 32,-8-1-64,-10 4-1825,-10-20-2977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3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0 528 9060,'0'0'2497,"0"0"-1376,0 0-881,20-133 528,28 74-368,5 5-207,-1 7-161,-9 8-32,-11 8-48,-32 26-2658,0 1-2224</inkml:trace>
  <inkml:trace contextRef="#ctx0" brushRef="#br0" timeOffset="1">108 0 2993,'0'0'5075,"0"0"-4163,0 0 849,-10 172-144,10-82-833,0 9-512,0 0-272,5-65-528,-3-5-7284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4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0 676 10917,'0'0'699,"8"-24"-536,17-46-126,2 2 0,20-30-37,-23 51 11,73-128 30,-79 145-36,2 1 0,1 1 0,1 1 0,16-13-5,-33 35-3,0 0 0,1 0 0,0 1 0,0 0 0,0 0 0,7-2 3,-12 5 0,1 0 0,-1 0 0,1 1-1,0-1 1,-1 0 0,1 1 0,0 0 0,0-1 0,0 1 0,-1 0 0,1 0 0,0 0 0,0 0 0,-1 0-1,1 0 1,0 1 0,0-1 0,-1 1 0,1-1 0,0 1 0,0 0 0,-1-1 0,1 1 0,-1 0 0,1 0-1,-1 0 1,1 0 0,-1 0 0,0 1 0,1 0 0,5 10 84,0 1 0,-2 0-1,1 0 1,-2 0 0,1 1 0,-2 0-1,1 3-83,-2-6 86,27 131 355,10 136-441,-29-193-1572,-9-78-2688,-1-7-2173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98 190 8756,'0'0'3041,"0"0"-1248,0 0-864,-98-117-545,128 110-352,36 3 16,24 4-48,5 0-672,-55 0-5875</inkml:trace>
  <inkml:trace contextRef="#ctx0" brushRef="#br0" timeOffset="1">845 1 9556,'0'0'1537,"0"128"-1345,-10-62-96,0-1 16,2-4-112,3-16-1616,5-43-3347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0 185 8372,'0'0'2881,"0"0"-2753,0 0 609,0 0 367,0 0-512,110 129-448,-72-95-96,5-14-48,4-11-1184,-4-9-2066,-31 0-1584,-2-20 832</inkml:trace>
  <inkml:trace contextRef="#ctx0" brushRef="#br0" timeOffset="1">401 0 7427,'0'0'3346,"0"0"-1249,0 0-1457,0 0-64,0 0-351,0 145-1,0-66-128,0 0-80,0-3 32,0-8-16,0-14-48,8-13 16,2-12-1089,0-9-1744,-5-20-1793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5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7603,'0'0'1172,"0"0"258,8 19 314,-5-11-1578,7 17 157,-1 1-1,-1 1 1,-1-1 0,3 27-323,0 52 299,-3-29-144,10 38-155,-11-93-651,-4-22-448,-1-15 504,-2-92 198,3-155 343,-2 250 56,1-1 1,1 0-1,0 1 1,1-1-1,0 1 1,2-4-3,-4 13 7,1-1 1,0 1-1,0 0 1,1 0 0,-1 0-1,1 0 1,-1 0 0,1 0-1,1 1 1,-1-1 0,0 1-1,1 0 1,0 0 0,-1 0-1,1 0 1,0 1 0,1 0-1,-1-1 1,3 1-8,1-1 45,1 0 0,-1 1 0,1 0 0,0 1 0,0 0 0,0 1 0,0-1 0,0 2 0,0-1 0,0 1 1,0 1-1,-1 0 0,1 0 0,0 0 0,-1 1 0,1 0 0,-1 1 0,0 0 0,0 0 0,-1 1 0,1 0 0,0 1-45,0 1 54,0 0-1,0 0 0,-1 0 0,0 1 1,-1 0-1,1 0 0,-2 1 0,1 0 1,-1 0-1,0 0 0,-1 1 1,0 0-1,-1 0 0,0 0 0,0 0 1,-1 0-1,-1 0 0,1 1 0,-2-1-53,2 18 396,-2 0 0,-2 10-396,0-27 112,1-1 1,-1 1-1,-1-1 1,0 0 0,0 0-1,-1 0 1,-4 8-113,-10 11 204,-1-1 1,-1 0 0,-2-2-1,0 0 1,-2-2 0,0 0-1,-4 0-204,24-21-7,-3 6-242,7-9-1466,2 0-2356,11 0-2444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5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7716,'0'0'2497,"0"0"-144,158-23-544,-110 23-1249,-1 0-448,1 0-48,-38 0-64,0 0-6211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6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40 152 9909,'0'0'1117,"-6"26"-300,2-9-701,-5 13 51,2 1 1,2 1-1,1-1 0,1 1 0,1 7-167,3-23 88,0 1 1,0-1-1,2 0 0,0 0 0,0 0 0,2 0 1,0-1-1,3 6-88,-3-10 30,0 0 0,1-1 0,1 1 1,-1-1-1,2-1 0,-1 0 0,1 0 0,1 0 1,-1-1-1,1 0 0,10 6-30,-12-9 4,0-1 1,0 0-1,1-1 0,0 1 1,0-1-1,0-1 0,0 1 1,0-2-1,0 1 0,1-1 0,-1 0 1,4-1-5,-6 1 3,-1-2 0,1 1-1,-1-1 1,0 0 0,1 0 0,-1 0 0,0-1 0,0 1 0,0-1 0,0-1 0,0 1-1,0-1 1,-1 1 0,1-2 0,-1 1 0,0 0 0,0-1 0,0 0 0,2-3-3,6-8 18,-2-1 0,0-1 0,-1 0 1,-1-1-1,-1 1 0,0-1 0,-1-1 1,-1 1-1,-1-1 0,0 0 0,-1-8-18,4-44 59,-4-1 1,-3-31-60,-1 43 36,1 25-112,0-15 70,0 18-2772,0 29-3919</inkml:trace>
  <inkml:trace contextRef="#ctx0" brushRef="#br0" timeOffset="1">900 263 10165,'0'0'2305,"0"0"-1137,33 142-367,-33-79-113,-3 4-304,-2-1-368,5-10 32,0-15-48,0-14-1136,0-14-1298,0-13-1279,0 0-929,0-31 1024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6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1 481 1537,'10'-29'1777,"-2"6"-1437,9-26 446,2 1 1,2 1-1,13-19-786,-20 42 438,0 0-1,2 2 0,1 0 1,1 1-1,13-13-437,-24 27 144,1 0 0,0 0 0,0 1 0,1 0 0,0 1 0,0 0 0,0 0 0,1 1 0,-1 0 0,1 1 0,0 0 0,0 0 0,0 1 0,0 0 0,1 1-1,5 0-143,-14 1 32,0 0 0,-1 0 0,1 1 0,0-1 0,-1 1-1,1-1 1,0 1 0,-1-1 0,1 1 0,-1 0 0,1 0-1,-1 0 1,1 0 0,-1 0 0,1 0 0,-1 0 0,0 0-1,0 1 1,0-1 0,0 0 0,0 1 0,0-1 0,0 1-1,0-1 1,0 1 0,-1 0 0,1-1 0,-1 1 0,1 0-1,-1-1 1,1 1 0,-1 0 0,0 0-32,2 10 115,-1 1 1,0-1-1,-1 1 0,-1 8-115,0-1 89,1-8-95,-1 0-1,0 0 0,-1 0 1,-1-1-1,0 1 0,0-1 1,-1 0-1,-1 0 0,0 0 1,-2 4 6,-12 16 404,-1 0 1,-17 19-405,15-22 640,2 1-1,-17 31-639,31-49 122,1 0 0,1 0-1,0 0 1,0 1 0,1-1-1,1 1 1,0 0 0,0-1-1,1 1 1,1 12-122,0-21 7,1 0 0,0 0 1,-1 0-1,1 0 0,1 0 0,-1 0 0,0 0 1,1-1-1,-1 1 0,1 0 0,0-1 0,0 0 1,0 1-1,0-1 0,0 0 0,1 0 0,-1 0 1,0 0-1,1 0 0,0-1 0,-1 1 0,1-1 0,0 1 1,1-1-8,13 6 70,1 0 0,0-1 0,15 2-70,-14-3 100,14 4 162,150 46 653,-157-46-922,0 2-1,-1 1 0,-1 1 1,1 1-1,12 10 8,-24-10-2100,-11-1-4697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5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9668,'0'0'913,"0"0"-225,0 0-480,-47 158-192,29-86 16,6 3-32,9-53-304,1-4-3986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7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12902,'0'0'288,"0"0"-288,128 30-64,-15-30-2113,-61 0-1889,-2 0-944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8:47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2737,'193'0'160,"-96"16"-160,-79-5-752</inkml:trace>
  <inkml:trace contextRef="#ctx0" brushRef="#br0" timeOffset="1">693 82 1905,'0'0'1328,"165"-43"401,-117 25-208,2 5-609,2 6-575,6 7-209,7 0-16,5 0 32,11 18-128,-56-9-16,0-5-1041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07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635 1 176,'0'0'195,"-23"0"85,-69 0 647,25 0 2017,54 1-2754,0 1 0,0 0 0,0 0 0,0 2 0,1-1 0,0 2 1,-1 0-1,2 0 0,-1 1 0,1 0 0,-1 1 0,2 0 0,-1 1 0,1 1 0,0-1 0,-6 9-190,-11 12 227,1 2 0,1 0 0,2 1 0,-17 33-227,24-36 87,1 0 1,1 1 0,2 0 0,1 1 0,1 0-1,2 1 1,1 0 0,1 1 0,2-1 0,2 1-1,1 28-87,0-28 73,3 1 0,0 0-1,2-1 1,2 0 0,1 0 0,1 0-1,2-1 1,13 29-73,-7-26 63,2 0 0,1-1-1,2-1 1,1-2 0,1 0 0,2-1 0,6 5-63,-16-20 13,1 0 0,0-2-1,1 0 1,0 0 0,1-2 0,0 0 0,1-1 0,0-1 0,0-1 0,1-1 0,0 0 0,1-1 0,20 2-13,-15-4 21,1-2 0,-1-1 0,1-1-1,-1-1 1,1-1 0,15-4-21,-26 3 7,1-1 0,-1-1 0,0-1 0,0 0 0,-1-1 0,0 0 0,0-2 0,-1 1 0,0-2 0,11-9-7,-8 4 49,-1-1-1,-1 0 1,0-2-1,-1 0 1,-1 0-1,-1-1 1,0-1 0,-2 0-1,0 0 1,-1-1-1,-2 0 1,6-22-49,-1-8 242,-3 0 1,-2 0-1,-2-1 1,-3 1-1,-2-9-242,0 24 71,-1-1-1,-1 1 1,-3 0-1,-1 0 1,-1 0-1,-2 1 0,-2 0 1,-1 1-1,-1 0 1,-18-30-71,16 36 41,-1 2 1,-2 0 0,0 1 0,-2 0-1,0 2 1,-2 0 0,-1 2-1,0 0 1,-2 2 0,0 0 0,-6-1-42,23 15-44,0 1 0,-1 0 0,1 1 0,0 0 0,-1 0 0,-3 0 44,8 4-2476,4 8-4530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18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98 4386,'0'0'240,"0"0"102,0 0-60,0 0 279,0 0 858,0 0-194,0 0 36,0 0-1,-9-19-385,9 19-875,-8-17 257,-1 1 0,0 0 0,-6-6-257,15 21 13,0 1 0,-1-1 0,1 1 0,-1-1 0,1 1 0,-1-1 0,1 1 0,-1-1 0,0 1 0,1 0 0,-1-1 0,0 1 0,1 0 1,-1 0-1,1-1 0,-1 1 0,0 0 0,0 0 0,1 0 0,-1 0 0,0 0 0,1 0 0,-1 0 0,0 0 0,1 0 0,-1 0 0,0 0 0,1 0 0,-1 1 0,0-1 0,1 0 0,-1 0 1,0 1-1,1-1 0,-1 1 0,1-1 0,-1 0 0,0 1 0,1-1 0,-1 1 0,1-1 0,0 1 0,-1-1 0,1 1 0,-1 0 0,1-1 0,0 1 0,-1-1 0,1 1-13,-15 33 300,11-18-259,1 1-1,1-1 1,1 0 0,0 0-1,1 1 1,1 4-41,-1 10 49,2-12-37,0-1-1,1-1 0,1 1 1,1 0-1,0-1 1,1 0-1,1 0 0,1-1 1,5 10-12,6 15 28,-14-31-21,0 0 0,-1 1 0,-1-1-1,1 1 1,-2 0 0,0 0 0,0 0 0,-1 1-1,0 2-6,-1-11 10,0-1-1,0 1 0,-1-1 0,1 0 0,-1 1 0,0-1 0,1 0 1,-1 0-1,0 1 0,0-1 0,0 0 0,-1 0 0,1 0 1,0 0-1,-1 0 0,-1 1-9,-1 1 24,0-1 1,0 1-1,-1-1 1,1 0-1,-1 0 1,0-1 0,-4 2-25,-10 4 103,-1-2 0,0 0 1,-16 2-104,29-7 20,-39 8 53,-1-3 0,1-2-1,-29-1-72,75-3-21,-1 0 0,1 0-1,-1 0 1,1 0 0,0 0-1,-1 0 1,1 0-1,0 0 1,-1 0 0,1 0-1,0 0 1,-1 0-1,1 0 1,0 0 0,-1-1-1,1 1 1,0 0 0,-1 0-1,1 0 1,0 0-1,-1-1 1,1 1 0,0 0-1,0 0 1,-1-1-1,1 1 1,0 0 0,0-1-1,0 1 1,-1 0-1,1 0 1,0-1 0,0 1-1,0 0 1,0-1 0,0 1-1,0-1 22,5-13-1237,15-11-1699,14 4-1747,1 7-583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19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1 227 448,'0'0'9042,"0"0"-7596,0 0-1831,18-26 620,62-84-96,-72 99-130,1 1-1,0 1 1,0 0-1,1 0 1,11-7-9,-15 12-12,0 0 0,1 1 0,0 0 0,0 0 0,0 0 0,0 1 0,0 0 0,3 0 12,-9 2-8,0 0 1,-1 0 0,1 0-1,0 0 1,0 0 0,0 0-1,-1 0 1,1 0 0,0 0-1,0 0 1,-1 1 0,1-1-1,0 0 1,0 0 0,-1 1-1,1-1 1,0 1 0,0-1 0,-1 1-1,1-1 1,-1 1 0,1-1-1,0 1 1,-1-1 0,1 1-1,-1 0 1,0-1 0,1 1-1,-1 0 1,1-1 0,-1 1-1,0 0 1,0 0 0,1 0-1,-1-1 1,0 1 0,0 0-1,0 0 1,0-1 0,0 2 7,1 40 63,-1-28-63,-1 33 82,-2 0 0,-3 0 0,-1 0 0,-11 37-82,8-45-161,2 0 0,2 1-1,1 0 1,1 29 161,4-53-3522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0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16 7555,'0'0'985,"0"0"-91,0 0 205,-21-4-37,-73-7-41,88 10-968,1 1-1,0 0 0,0 0 0,0 1 0,0 0 0,0-1 1,-1 2-1,1-1 0,1 0 0,-1 1 0,0 0 0,0 0 1,1 1-1,-1-1 0,1 1 0,0 0 0,-1 0 0,1 1 0,1-1 1,-1 1-1,0 0 0,1 0 0,-2 2-52,1 2 37,-1-1 0,1 1 0,1 0 0,0 1 0,0-1 0,0 0 0,1 1 0,1-1 0,-1 1 0,1 0 0,1 8-37,-2 7 17,2-1 1,1 1 0,1-1 0,1 0-1,1 0 1,3 12-18,23 52 21,-19-58-6,-1 0 0,-1 1 1,-1 0-1,-2 1 0,-1 0 0,0 31-15,-5-58 5,0 0 0,0 0-1,-1 0 1,0 1 0,0-1-1,0 0 1,0 0 0,-1-1-1,0 1 1,0 0 0,0 0-1,0-1 1,0 1 0,-3 1-5,0 1 10,0 0 0,-1-1 0,0 1 0,0-1 0,0-1 0,-1 1 0,-6 2-10,-4 1 24,0 0 0,-1-1 0,0-1 0,-1 0 0,1-2 0,-7 1-24,-19 1-691,47-17-6208,13-5 1513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3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9060,'0'0'547,"0"0"-379,20-7-98,66-17 74,-84 23-138,0 1 1,-1 0 0,1-1 0,0 1 0,0 0-1,0 0 1,0 0 0,-1 0 0,1 1 0,0-1-1,0 0 1,0 1 0,-1-1 0,1 1 0,0 0-1,-1 0 1,1-1 0,0 1 0,-1 0 0,1 0-1,-1 1 1,1-1 0,-1 0 0,0 0 0,0 1-1,1-1 1,-1 1 0,0-1 0,0 1 0,0-1-1,-1 1 1,1-1 0,0 1 0,0 0-1,-1 0 1,1-1 0,-1 1 0,0 0 0,0 0-1,1 1-6,1 5 6,2 13-45,0 0 0,-2 0-1,0 1 1,-1-1 0,-1 1 0,-2 3 39,2-1-45,-2-3 40,-1-1 0,-1 1 0,0-1 0,-2 0 0,0 0 0,-1 0 0,-9 15 5,3 0 195,9-27 66,2 0 0,0 1 0,0-1 1,0 1-1,0 2-261,2-8 42,0-1 1,0 1 0,-1-1-1,1 1 1,1-1 0,-1 1-1,0-1 1,1 1-1,-1-1 1,1 0 0,0 1-1,-1-1 1,1 0 0,0 1-1,1-1 1,-1 0-1,0 0 1,1 0 0,-1 0-1,1 0 1,0 0-43,5 2 13,1 0 1,0-1-1,-1 0 0,2-1 1,-1 1-1,0-1 0,0-1 1,1 0-1,-1 0 0,1 0 1,7-2-14,4 2-52,-1-2 0,1 0 0,-1-2 0,1 0 1,-1-1-1,0-1 0,18-7 52,-28 8-471,0 0 0,-1 0-1,0-1 1,1 0 0,2-4 471,34-27-5933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2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49 9252,'0'0'1388,"0"0"-1004,0 0-310,0 0 100,0 0 277,0 0 429,-18-11-213,18 11-667,-15-9 141,-1 1-1,0 0 1,-10-3-141,24 11 7,1 0 0,0-1 0,0 1 0,0 0 0,0 0 1,-1 0-1,1 0 0,0 0 0,0 0 0,0 0 0,-1 0 0,1 0 1,0 0-1,0 1 0,0-1 0,0 1 0,0-1 0,0 1 1,0-1-1,0 1 0,0-1 0,0 1 0,0 0 0,0 0 0,0-1 1,0 1-1,0 0 0,0 0 0,1 0 0,-1 0 0,0 0 1,0 1-9,-1 2 25,1 1 0,-1-1 0,1 1 0,-1 0-1,1-1 1,0 5-24,0-6 13,-3 42 44,1 1 0,2-1 1,3 19-58,0 19 17,7 133 57,0 2-6,-9-214-61,0 0 0,0 0 1,0 0-1,-1 0 0,1 0 0,-1-1 1,0 1-1,0 0 0,0 0 1,-1 0-1,1-1 0,-1 1 1,-1 2-8,0-4 26,1 1 0,-1-1 0,0 0 1,1 1-1,-1-1 0,0 0 0,0 0 0,-1-1 1,1 1-1,0-1 0,-1 0 0,1 0 0,-1 0 1,1 0-1,-2 0-26,-7 2 9,-1-1 0,0 0 0,0-1 0,-1 0 1,1-1-1,0 0 0,-5-2-9,17 2-104,0-1 0,1 1 0,-1-1 0,1 1 1,-1 0-1,1-1 0,-1 0 0,1 1 0,-1-1 0,1 1 0,-1-1 1,1 0-1,0 1 0,-1-1 0,1 0 0,0 1 0,0-1 1,-1 0-1,1 1 0,0-1 0,0 0 0,0 1 0,0-1 0,0 0 1,0 0-1,0 1 0,0-1 104,3-22-4866,3 10 394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4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45 624,'0'0'8762,"0"0"-6449,0 0-1945,5-7-368,-3 4 7,1-1 1,0 1-1,0 0 0,0 1 1,0-1-1,1 0 0,-1 1 1,1 0-1,0 0 0,-1 0 1,2-1-8,-2 2 9,-1 0 1,1 1 0,-1-1-1,0 0 1,1 1 0,0-1-1,-1 1 1,1 0-1,-1 0 1,1 0 0,-1 0-1,1 0 1,-1 1 0,1-1-1,0 1 1,-1 0 0,0 0-1,1-1 1,-1 1-1,0 1 1,1-1 0,-1 0-1,0 1 1,1 0-10,0 1 9,0 0-1,0 0 1,-1 1 0,0-1-1,1 1 1,-1-1 0,0 1-1,-1 0 1,1 0 0,-1 0-1,1 0 1,-1 0 0,-1 0-1,1 0 1,0 0 0,-1 3-9,2 16 62,-2 1 1,-1 14-63,0-6 85,0-6-82,0-20-6,0 1 0,1-1 0,0 0 0,0 1 0,1-1 1,-1 0-1,2 1 0,-1-1 0,1 0 0,-1 0 0,2 0 0,0 2 3,2 0 17,-1 1 0,0-1 0,-1 1-1,0-1 1,0 1 0,-1 0 0,0 0 0,0 0-1,-1 0 1,-1 0 0,1 0 0,-1 1-1,-1-1 1,0 0 0,0 0 0,0 0-1,-1 0 1,-1 0 0,0 0 0,0-1-1,-1 1 1,1-1 0,-2 0 0,1 0-1,-2 0-16,-66 98 893,34-52-468,-4 11-425,39-61-19,0 1 0,1 0 0,-1 0-1,1 0 1,0 0 0,0 0 0,1 1 0,-1-1-1,1 1 1,0 4 19,1-6-1809,0-4-3180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4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24 224,'0'0'7323,"0"0"-5402,0 0-875,0 0 56,0 0 96,-19-4-403,-62-12-312,75 14-417,0 1 1,0 1-1,-1-1 1,1 1-1,0 0 0,-4 1-66,9-1 19,-1 1-1,1-1 1,-1 0-1,1 1 1,-1-1 0,1 1-1,0 0 1,-1-1-1,1 1 1,-1 0-1,1 0 1,0 0-1,0 0 1,0 0-1,0 0 1,-1 1-19,0 1 19,1 0 1,-1 1-1,1 0 1,0-1-1,0 1 0,1 0 1,-1-1-1,1 1 1,0 0-1,0 0 1,0-1-1,0 1 1,1 3-20,0 15-22,0 65 80,10 49-58,-7-101 11,-1-1 0,-2 1-1,-1 0 1,-2 0 0,-2 8-11,1-32 8,0-1 0,0 1 1,-1-1-1,-1 0 1,0 0-1,0-1 1,-1 1-1,0-1 0,-1 0 1,1-1-1,-2 1 1,1-1-1,-1-1 0,-3 2-8,-19 16 18,-1-2 0,-1-1-1,-14 6-17,44-27-357,13-4-4608,-1-6 3364,-6 5 187,12-12-4509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52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6611,'0'0'1398,"0"0"-1123,4-2-257,-2 2-18,-1 0 0,0 0-1,0 0 1,0 0-1,0 0 1,0 0-1,0 0 1,0 0-1,0 0 1,0 0 0,0 0-1,0 1 1,0-1-1,0 0 1,0 1-1,0-1 1,0 1 0,0-1-1,0 1 1,0-1-1,0 1 1,0 0-1,0 0 1,1 2 30,1-1 0,-1 1 0,0 0 0,-1-1 0,1 1 0,0 0-1,-1 1 1,1 1-30,4 14 257,0 0 1,-2 0-1,0 4-257,1 2 253,0-1-187,1-1-1,2 0 0,0 0 0,1-1 0,2 0 0,0-1 0,3 4-65,-7-15-9,0 0-1,1 0 0,0-1 0,0 0 1,1-1-1,0 0 0,1 0 1,0-1-1,0 0 0,1 0 1,-1-1-1,1-1 0,0 0 1,11 3 9,-19-5 116,-15-2 30,-25 4 228,35-5-335,1 1-1,-1-1 0,0 1 1,0-1-1,0 1 1,1 0-1,-1 0 0,0-1 1,1 1-1,-1 1 1,1-1-1,-1 0 1,1 0-1,-1 0 0,1 1 1,-1 1-39,-1 3 25,2 0 0,-1 0 1,1 0-1,-1 1 0,2-1 0,-1 0 1,1 1-1,0-1 0,0 1 0,1-1 1,0 3-26,0 19 13,0 88-53,16 107 40,-3-66 64,-6 156-64,-8-307 84,0 0 0,-1 0 0,1 0 0,-1 0 0,-1-1 0,1 1 0,-1 0 0,0-1 1,-1 1-1,1-1 0,-1 1 0,0-1 0,0 0 0,-1 0 0,0-1 0,1 1 0,-2-1 0,1 0 1,0 0-1,-1 0 0,0 0 0,0-1 0,0 0 0,0 0 0,0 0 0,-2 0-84,-13 5 430,-1 0-1,1-2 0,-1-1 0,0 0 1,0-1-1,-15 0-429,29-4-94,6-6-5271,3-6-211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2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3858,'0'0'2614,"0"20"-613,1-5-1595,-1-5-168,1-1 1,-1 0-1,-1 1 0,0-1 0,0 0 0,0 0 0,-1 0 1,-1 0-1,0 0 0,0 0 0,0-1 0,-1 1 0,-1-1 1,0 2-239,-16 19 926,5-7-35,1 1-1,-3 7-890,15-22 98,-1-1 0,1 0 0,0 1 0,1-1 0,0 1-1,0 0 1,1 0 0,-1 0 0,1 8-98,2-14-2,-1-1 1,0 1 0,0-1-1,1 1 1,-1-1-1,1 1 1,0-1-1,-1 1 1,1-1-1,0 1 1,0-1-1,0 0 1,0 1-1,0-1 1,0 0-1,0 0 1,0 0 0,1 0-1,-1 0 1,0 0-1,1 0 1,-1 0-1,0-1 1,1 1-1,-1 0 1,1-1-1,0 1 1,-1-1-1,1 0 1,-1 0-1,1 1 1,-1-1 0,1 0-1,1 0 2,4 0-35,1 1 0,-1-1 0,1-1-1,-1 1 1,0-1 0,1-1 0,1 0 35,-2 0-416,-1-1 0,1 0 1,-1-1-1,0 1 0,1-1 0,-2-1 1,1 1-1,0-1 0,-1 0 0,0 0 0,0 0 1,-1-1-1,1 0 0,2-5 416,10-16-3710,-1-1-1,9-23 3711,-18 35-541,1 0 598,-2 8 5352,-4 17 698,-2 4-4809,0 0-3099,-3 20 2322,0 0 1,-2 0 0,-9 31-522,-6 39 523,15-54-681,2 1-1,3 10 159,0-52-2655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1 496,'0'0'171,"0"0"-30,0 0-45,0 0-42,0 0-22,0 0-14,-19 0-2,-58 0 8,57 3 39,19-3-64,1 0 1,0 0-1,0 1 0,0-1 0,-1 0 0,1 0 0,0 0 0,0 0 0,0 1 0,-1-1 0,1 0 1,0 0-1,0 0 0,0 1 0,0-1 0,0 0 0,-1 0 0,1 0 0,0 1 0,0-1 0,0 0 1,0 0-1,0 1 0,0-1 0,0 0 0,0 0 0,0 1 0,0-1 0,0 0 0,0 1 0,0-1 1,0 0 0,0 1-7,1-1 1,-1 1 0,0 0-1,1-1 1,-1 1 0,1 0-1,-1-1 1,1 1-1,-1-1 1,1 1 0,-1-1-1,1 1 1,-1-1 0,1 1-1,0-1 1,-1 0 0,1 1-1,0-1 7,12 1-18,-6 1 91,-9 2 203,-4-2-9,-1 0 1,1-1-1,-1 0 0,0 0 0,1 0 0,-1-1 0,0 0 0,1 0 1,-1-1-1,-1 0-267,-16 0 5196,-29-2-1167,34 1-3896,0 1-1,0 1 1,0 1-1,-10 2-132,29-3 1,-1 1 0,1-1 1,-1 0-1,1 1 0,-1 0 0,1-1 0,-1 1 0,1-1 0,0 1 0,-1-1 0,1 1 0,0 0 0,-1-1 0,1 1 1,0 0-1,0-1 0,0 1 0,0 0 0,0-1 0,0 1 0,0 0 0,0-1 0,0 1 0,0 0-1,0 25-95,1-18 68,1 18 33,1 0-1,1 0 0,2 0 0,1 0 1,4 10-6,13 52-88,-18-62-54,-2 2-1,0-1 1,-2 0 0,-1 0-1,-1 1 1,-3 18 142,2-42 4,0 0 0,0 0 0,0 0 0,-1 0 0,1 0 0,-1-1 0,-2 4-4,2-4-7,0 0-1,1 0 1,-1 0 0,1 0-1,0 1 1,0-1-1,0 0 1,0 1 0,1-1-1,-1 0 1,1 3 7,0 6-20,0 0 0,1 0 0,1 0 0,0 0 0,0 0 0,2-1 0,-1 1 0,5 9 20,-2-4 2,-1-1 1,0 1 0,-2 0-1,0 0 1,0 0 0,-2 6-3,1 35 26,-3 14-26,-1-4 8,3-2 3,0-13 23,-2 0 0,-2 1-1,-4 12-33,0-21 259,3 0 0,2 1 0,1 0 0,5 29-259,-3-68 18,0 1 1,1-1-1,0 1 1,0-1-1,1 0 1,-1 0-1,2 0 1,-1 0 0,1 0-1,0-1 1,1 2-19,-2-4-84,0-1 1,0 1 0,0-1-1,0 1 1,0-1 0,1 0-1,-1-1 1,1 1 0,0-1-1,0 1 1,0-1 0,0 0-1,0 0 1,0-1 0,0 1-1,1-1 1,-1 0 0,1 0-1,1-1 84,21 1-7070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1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432 28 96,'0'0'288,"0"0"48,0 0-192,0 0-96,-128 0-32,98 0-16,0 4 0,2 3-128,1-5 80,1-2 0,1 0-16,0 0 48,-2 0-192,-1-6 16,1-10-32,-3-2 224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5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16,'0'0'6168,"0"0"-4751,0 0-1308,8 25-7,30 84-54,-32-91-32,0 0 1,1-1 0,1 0-1,0-1 1,2 1 0,0-2-1,3 4-16,-8-14-15,-1 0 0,1 0 0,0-1 0,1 0 0,-1 0 0,1 0 0,0-1 0,0 0 0,0 0 0,0 0-1,1-1 1,-1 0 0,1 0 0,-1-1 0,1 1 0,0-2 0,-1 1 0,2-1 15,2 3-91,-9 1 191,-10 4 297,8-8-344,1 0-52,-15 11 608,1-1 1,0 2-1,1 0 0,-3 3-609,12-10 87,-1 1 0,1-1-1,0 1 1,0 1 0,1-1-1,0 0 1,0 1 0,1 0 0,-1-1-1,1 1 1,1 0 0,-1 5-87,-2 26 29,2 0 1,2-1 0,1 1-30,0-2 20,2 19 26,10 47-46,-5-43 18,-1 31-18,-6 119 64,-2-196 84,-1 1-1,0 0 1,0 0-1,-1 0 1,-1-1-1,-1 0 1,1 0-1,-2 0 1,-3 5-148,-1 1 289,-1-2 1,-1 1 0,0-2-1,-1 0 1,-1 0 0,-1-1-290,13-13-129,0 0 0,-1 0 0,1 0 0,-1 0 1,1-1-1,-1 0 0,0 1 0,1-1 0,-1 0 1,0 0-1,0 0 0,0-1 0,0 1 0,0-1 1,1 1-1,-1-1 0,0 0 0,-1 0 129,-10 0-4079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1201,'0'0'8323,"0"0"-6306,23 1-1886,247 40 1059,-145-19-96,75 1-1094,-173-23 177,-20-1-5394,-7-7-3683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6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11093,'0'0'-27,"31"-4"97,2-1-30,37-6 341,70-1-381,142 10 1328,28 0-223,-269-6-768,-40 8-500,0 0 0,1-1 0,-1 1 0,0-1-1,0 1 1,1-1 0,-1 1 0,0-1 0,0 0-1,0 1 1,0-1 0,0 0 0,0 0 0,0 0 0,0 0-1,0 0 1,0 0 0,0 0 0,-1 0 0,1 0 0,0 0-1,-1-1 1,1 1 0,-1 0 0,0 0 0,1-1 163,-1-7-9717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6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4770,'0'0'5733,"0"0"-3716,0 0-1710,0 0-243,0 0 24,1 1 56,14 3 102,65 6 622,0-3 1,15-3-869,170-6 221,-217-1-254,-1-2 0,-1-2 0,39-12 33,-59 11-1494,-14 1-3884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37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11861,'0'0'1009,"0"0"-1009,0 0 0,0 0 48,0 0 224,208-7 192,-100 7 289,7 0 111,3 7-304,-3 2-256,-5 0-112,-12-4-127,-13 1 15,-17 1-80,-10 2-16,-58-7-209,0 7-4881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45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6787,'0'28'262,"1"15"-183,-3 122 375,-8-37 1203,-26 124-1657,33-208-731,-3-48-3551,-16-56 616,5 14 3106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46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1 608,'0'0'4346,"0"0"-2828,0 0-1091,0 0 45,-6 24 398,-17 84 216,21-100-893,0 0-1,1 1 1,1-1 0,-1 1-1,1-1 1,0 1 0,1-1-1,0 0 1,1 1 0,-1-1-1,1 0 1,1 0 0,0 0-1,0 0 1,0 0 0,1-1-1,4 6-192,-4-8 84,1 0 0,0 1 0,0-2 0,1 1 0,-1-1 0,1 0 0,0 0 0,0 0 0,1-1 0,-1 0 0,1 0 0,-1 0-1,1-1 1,0 0 0,0-1 0,0 0 0,0 0 0,5 0-84,3 1 36,1-1 0,0 0 0,0-1-1,0-1 1,0-1 0,0 0 0,-1-1 0,1-1 0,-1 0-1,0-1 1,0-1 0,0 0 0,-1-1 0,6-4-36,20-15-63,27-23 63,-53 37-1190,0-1-1,0 0 1,1-3 1190,-14 15-460,0 0-1,0 0 0,0 0 1,-1-1-1,1 1 1,0 0-1,0-1 1,-1 1-1,1 0 1,-1-1-1,1 1 1,-1 0-1,0-1 461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59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21 10117,'0'0'1304,"0"0"-1218,0 0-188,0 0 129,0 0 264,28-1-6,181-4 115,-180 8-482,-18-1 243,-12-1 873,-89 1-309,31 0-170,-1-2 0,0-3 0,-12-4-555,62 5 125,-17-5 436,28 5-840,6 1 182,24 0 13,32 0-393,-58 1 365,0 0 1,0 1-1,0 0 1,0 0 0,0 0-1,0 0 1,0 1 0,-1 0-1,5 2 112,-8-3-29,0-1-1,0 1 1,0-1-1,0 1 1,0-1-1,0 1 0,-1 0 1,1 0-1,0-1 1,0 1-1,-1 0 1,1 0-1,-1 0 1,1 0-1,-1 0 0,1 0 1,-1 0-1,1 0 1,-1 0-1,0 0 1,1 0-1,-1 0 0,0 0 1,0 0-1,0 1 30,0-2 150,0 0 130,0 0-51,0 0-349,0 0-1859,0 0-4448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2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83 256,'0'0'6246,"0"0"-4686,0 0-1258,0 0-35,0 0 37,0 0-125,4-12-131,15-37-8,-18 47-39,0 1 0,0-1 0,1 1 0,-1-1 0,0 1 0,1 0 0,0 0 0,-1-1 0,1 1 0,0 0 0,-1 1 0,1-1 0,0 0 0,0 0 0,0 1 0,0-1 0,0 1 0,0 0 0,0-1 0,0 1 0,0 0 0,0 0 0,-1 0 0,2 1-1,4-2 0,13 0 42,-1 0 1,1 1-1,-1 1 1,17 3-43,-27-2 17,0 0 0,0 1 0,0 0 1,0 0-1,-1 0 0,1 1 1,-1 1-1,0-1 0,0 1 0,0 1 1,0 1-18,-4-3 21,0 0 1,-1 0 0,1 1 0,-1 0 0,0 0-1,-1 0 1,1 0 0,-1 0 0,0 0-1,0 1 1,-1-1 0,1 1 0,-1-1-1,-1 1 1,1 0 0,-1-1 0,0 6-22,0-1 34,0 0-1,-1 0 1,0 0 0,-1 0 0,0 0 0,0 0 0,-1-1 0,0 1 0,-4 6-34,-4 2-12,0-1-1,-1 0 1,-1-1 0,-1 0 0,0-1 0,-1-1 0,-1 0 0,-5 3 12,-34 24-18,-50 28 18,37-29 65,-2-4 1,-4-1-66,64-31 134,-12 6-4,22-10-129,0 0 0,0 0-1,0 1 1,0-1-1,0 0 1,0 0 0,0 0-1,-1 0 1,1 0 0,0 0-1,0 0 1,0 1-1,0-1 1,0 0 0,0 0-1,0 0 1,0 0 0,0 0-1,0 1 1,0-1 0,0 0-1,0 0 1,0 0-1,0 0 1,0 0 0,0 1-1,0-1 1,0 0 0,0 0-1,0 0 1,0 0 0,1 0-1,-1 0 1,0 1-1,0-1 1,0 0 0,0 0-1,0 0 1,0 0 0,0 0-1,0 0 1,0 0 0,1 0-1,-1 1 1,0-1-1,0 0 0,17 5 40,25 0 863,1-1 0,0-3-1,31-3-902,-3 1 654,-43 1-387,21 1 378,0-3 1,29-5-646,-77 7-1,6-2 62,1 1 0,-1 1-1,1-1 1,0 1 0,3 1-61,-10-1-16,0 0 0,0 0 0,1 0 0,-1 0-1,0 1 1,0-1 0,0 0 0,0 1 0,0-1 0,0 1 0,0-1 0,0 1-1,0 0 1,0-1 0,0 1 0,0 0 0,0 0 0,0 0 0,0 0-1,-1 0 1,1 0 0,0 0 0,-1 0 0,1 0 0,-1 0 0,1 0 0,-1 0-1,1 0 1,-1 0 0,0 0 0,1 0 0,-1 1 0,0-1 0,0 0-1,0 0 1,0 0 16,0 23-2894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6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7988,'0'0'288,"0"0"-291,0 0 35,17-20 11,-17 20-43,25-28 5,1 1 0,1 0-5,-24 24 2,0 1-1,1-1 0,-1 1 0,1 0 1,-1 0-1,1 0 0,0 0 0,0 0 0,0 1 1,0 0-1,0 0 0,0 0 0,0 0 1,0 1-1,0-1 0,1 1 0,-1 0 0,0 0 1,4 1-2,8 0 6,-10-1 6,0 0 0,-1 0 0,1 1 0,0 0 0,0 0 0,-1 0 0,1 0 0,-1 1 0,1 0 0,-1 0 0,0 1 0,0 0 0,0-1 0,0 2 0,0-1 0,-1 0 0,1 1 0,-1 0 0,0 0 0,0 0 0,0 1 0,-1-1 0,0 1 0,1 0 0,-2 0 0,1 0 0,-1 0 0,1 1 0,-1-1 0,-1 1 0,1-1 0,0 6-12,1 5 17,-1 1 0,-1-1 0,0 1 1,-1 0-1,-1-1 0,0 1 0,-1-1 0,-1 1 0,-1-1 0,0 0 0,-1 0 1,-1 0-1,0-1 0,-1 0 0,-1 0 0,0-1 0,-1 0 0,-1 0 0,-2 2-17,-119 132 1361,131-147-1334,0-1 0,-1 1 0,1-1 0,0 0 0,0 1 0,0-1 0,0 1 0,-1-1 0,1 0 0,0 1 0,0-1 0,0 1 0,0-1-1,0 1 1,0-1 0,0 1 0,0-1 0,0 0 0,0 1 0,0-1 0,1 1 0,-1-1 0,0 0 0,0 1 0,0-1 0,0 1 0,1-1 0,-1 0 0,0 1 0,0-1 0,1 0 0,-1 1 0,0-1 0,1 0 0,-1 1-1,0-1 1,1 0 0,-1 0 0,1 1 0,-1-1 0,0 0 0,1 0 0,-1 0 0,1 0 0,-1 0 0,0 0 0,1 1 0,-1-1 0,1 0 0,0 0-27,27 6 232,-23-5 10,165 17 1626,-132-11-1744,27 0-124,-20-5-4468,-33-2-4135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7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49 155 9204,'0'0'395,"0"0"-128,0 0-190,-9-21-42,9 21-35,-15-30-3,-6-25 3,20 54 0,1-1 0,0 1 0,-1 0 0,1 0 0,0-1 0,-1 1 0,1 0 0,0 0 0,0-1 0,0 1 0,0 0 0,0-1 0,0 1 0,1 0 0,-1 0 0,0-1 0,1 1 0,-1 0 0,1 0 0,-1 0 0,1-1 0,-1 1 0,1 0 0,0 0 0,0 0 0,-1 0 0,1 0 0,0 0 0,0 0 0,0 1 0,0-1 0,0 0 0,0 0 0,0 1 0,3-2 3,0 1 1,-1 0 0,1 0-1,0 0 1,0 0-1,-1 1 1,1 0 0,2-1-4,-1 1 9,5-1-7,1 0 0,-1 1 1,0 1-1,1-1 0,0 2-2,-8-2 8,0 1-1,0 0 0,-1 0 0,1 0 1,0 0-1,-1 0 0,1 0 1,-1 1-1,1-1 0,-1 1 0,1 0 1,-1 0-1,0 0 0,0 0 1,0 0-1,0 0 0,0 0 0,-1 1 1,1-1-1,-1 1-7,3 6 54,0 1 0,-1 0 0,0 0 0,-1 0 0,0 0 0,-1 1 0,0-1 0,-1 0 0,0 1 0,-1 9-54,1 2 39,-1-5-11,-1 0 0,-1 0 1,0-1-1,-1 1 0,-1-1 1,-1 1-1,0-1 0,-7 11-28,-6 19 105,15-35-47,0-1 1,1 1-1,0-1 0,1 1 1,0 0-1,1 0 1,0 0-1,1 0 0,0 1-58,0-10 2,0 0-1,1 1 0,-1-1 0,1 0 0,0 0 1,0 0-1,-1 0 0,1 0 0,1 0 1,-1 0-1,0 0 0,0 0 0,1 0 1,-1-1-1,1 1 0,0 0 0,-1-1 0,1 0 1,0 1-1,0-1 0,0 0 0,0 0 1,0 0-1,0 0 0,0 0 0,2 0-1,6 3 0,1-1 0,0-1 0,0 0 0,0 0 0,3-1 0,20 2-18,1-2 0,-1-2 0,1 0-1,-1-3 1,0-1 0,33-9 18,-57 11-300,-1 0 0,0-1 0,0 0 0,-1 0 1,2-2 299,29-19-5115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8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6835,'0'0'2276,"22"-14"-1785,72-42-449,-91 54-30,0 0-1,1 0 0,0 0 0,-1 1 1,1-1-1,0 1 0,0 0 0,0 0 1,-1 0-1,1 0 0,0 1 0,0 0 1,0 0-1,4 0-11,4 1 85,-11-1-49,1 0-1,0 0 0,0 0 1,0 1-1,-1-1 1,1 1-1,0-1 1,0 1-1,-1 0 0,1 0 1,0 0-1,-1 0 1,1 0-1,-1 0 0,1 0 1,-1 0-1,0 0 1,0 1-1,1-1 1,-1 1-1,0-1 0,0 1 1,0-1-1,0 1 1,-1 0-1,1-1 1,0 1-1,-1 0 0,1 0 1,-1-1-1,1 1 1,-1 1-36,2 9 235,-1 1 0,0-1 1,0 1-1,-2 9-235,1-6 185,0-3-87,-1 1-1,-1-1 1,0 0 0,-1 0-1,0-1 1,-1 1 0,-1-1-1,0 1 1,-6 10-98,-10 14 153,-1-2-1,-15 16-152,14-20 109,2 0-1,2 2 1,-3 7-109,19-35 25,0 1 0,1 0 0,0 0-1,0 0 1,0 0 0,1 0 0,0 0 0,0 0 0,0 0 0,1 0-1,0 1-24,0-4 3,1 0 0,0-1 0,0 1 0,-1 0 0,1-1 0,1 1 0,-1-1 0,0 1 0,1-1 0,-1 0 0,1 1 0,0-1 0,-1 0 0,1 0-1,0 0 1,1 0 0,-1-1 0,0 1 0,0-1 0,1 1 0,-1-1 0,1 0 0,-1 0 0,1 0 0,1 1-3,15 4 12,1 0 1,0-2 0,0 0 0,1-1-1,-1-1 1,14-1-13,17-1-26,46-5 26,-88 4-139,1 0-1,-1-1 1,0 0-1,0-1 0,0 1 1,6-5 139,39-22-3821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8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13558,'0'0'657,"0"0"-657,0 0-145,0 0 145,0 0 96,160 0 1,-110 11-65,0 0-16,-7 5-16,-36-9-1329,-7 2-5682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9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13462,'0'0'865,"0"0"-865,0 0 80,0 0-80,0 0 64,166 20-32,-64-60 32,-54 15-64,0-2-5459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59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11509,'0'0'619,"0"0"-469,26-15-108,82-44 28,-101 56-66,0 0 0,-1 0 0,2 1 1,-1-1-1,1 1-4,14 3 25,-14 1-10,-5-2-3,-1 1 0,0 0 1,0 0-1,-1 0 0,1 0 0,0 0 0,0 0 0,0 0 1,-1 1-1,1-1 0,-1 0 0,1 1 0,-1 0 0,1-1 1,-1 1-1,0 0 0,0 0 0,0-1 0,0 1 1,0 0-1,0 0 0,0 0 0,-1 0 0,1 0 0,-1 1 1,0-1-1,1 0 0,-1 0 0,0 0 0,0 1-12,1 13 96,-1 0-1,0 1 1,-2 13-96,0-16 28,0 4 1,-1 0-1,0 0 0,-2 0 0,0-1 1,-5 12-29,-13 25 97,-6 6-97,-18 40 100,39-80-62,1 0 0,0 1-1,2-1 1,0 1 0,1 0-1,1 1 1,2-1 0,0 5-38,1-23 1,0 1 1,0-1-1,1 1 1,-1-1-1,1 0 1,0 0-1,0 1 1,0-1-1,1 0 1,-1 0-1,1 0 1,-1 0 0,1 0-1,0-1 1,0 1-1,0 0 1,1-1-1,-1 0 1,1 1-1,-1-1 1,1 0-1,0 0 1,0 0-1,0-1 1,0 1-1,0-1 1,0 0 0,0 0-1,0 0 1,1 0-1,-1 0 1,1 0-2,9 1-1,0 0-1,-1-1 1,1-1 0,0 0 0,0 0 0,-1-1 0,1-1 0,8-2 1,1-2-105,0-2 0,0-1 1,-1 0-1,0-1 0,0-2 0,-1 0 1,-1-1-1,8-8 105,-17 13-1098,0 0 0,0-1 0,-1 0 1,5-8 1097,19-31-8455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00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9540,'0'0'755,"-1"20"-352,-7 120 851,7-26 163,1-110-1379,0 0 0,1 0 0,-1 0 0,1-1 0,0 1 0,0 0 0,0 0 0,0-1 0,1 1 0,-1-1 0,1 1 0,0-1 0,0 0 0,0 0 0,1 0 0,1 2-38,0 0 32,1-1 0,0 0 0,0 0 0,1-1 0,-1 1-1,1-1 1,-1 0 0,1-1 0,5 2-32,6 1 32,1 0-1,1-1 0,-1-1 0,0-1 1,1-1-1,10 0-31,-17-1-63,22-2-137,-33 2-39,1 0-1,-1-1 1,1 1-1,-1 0 0,1-1 1,-1 0-1,0 1 1,1-1-1,-1 0 0,0 0 1,0 0-1,1 1 1,-1-1-1,0 0 0,0-1 1,0 1-1,0 0 1,0-1 239,2-11-6676</inkml:trace>
  <inkml:trace contextRef="#ctx0" brushRef="#br0" timeOffset="1">273 95 10661,'0'0'2305,"0"0"-2145,0 0-32,-37 156 176,29-84 32,1 7-224,7 6-48,0-58-64,0-2-4450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0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51 5010,'0'0'787,"0"0"-451,0 0 43,0 0 937,0 0 687,0 0-125,-3-5-749,3 3-1103,-1-1 0,-1 1 0,1 0 0,0 0 0,0 0 0,-1 0 0,1 1 0,-1-1 1,0 0-1,1 1 0,-1-1 0,0 1 0,0-1 0,-2 0-26,-1-1 26,0 1 1,1 0-1,-2 1 0,1-1 1,0 1-1,0 0 0,-5-1-26,-21 0 267,-1 0 0,-16 3-267,8-1 512,39 0-541,1 4-30,2 10 53,0 0-1,1 0 1,0 0-1,1 0 0,0 0 1,1-1-1,1 0 1,0 0-1,2 1 7,0 3-1,0 0-1,-1 0 1,-1 1-1,-1 0 1,3 13 1,-5 3-3,-1 1 1,-2-1 0,-1 6 2,1 62 23,1-94-31,1 0 1,0-1 0,1 1 0,0-1 0,0 1 0,1-1 0,0 0 0,0 0 0,0 0 0,1-1 0,0 1 0,4 3 7,-1-1-1,-1 0 1,-1 0-1,1 1 1,-2 0-1,1 0 1,0 3 0,-1 8 6,-1 0 0,0 0 0,-2 0 0,0 1 0,-2-1 0,0 1 0,-2 8-6,2-24 8,-2 10-2,-1 0-1,0 0 0,-1 0 1,-1 0-1,-1-1 1,0 0-1,-4 7-5,-1 3 1,1 0 0,1 4-1,3-4 10,2 0 0,1 0 0,1 1 1,1-1-1,1 13-10,0-28 11,0-8 2,1 0 1,-1 0-1,0-1 1,1 1-1,-1 0 1,1-1-1,0 1 1,0 0-1,-1-1 1,1 1-1,0 0 1,0-1-1,1 0 1,-1 1 0,0-1-1,0 0 1,1 1-1,-1-1 1,0 0-1,1 0 1,0 0-1,-1 0 1,1 0-1,-1-1 1,2 1-14,2 2-568,0-2-1,0 1 1,0 0 0,0-1 0,0 0 0,0 0 0,1-1-1,3 0 569,-4 0-6437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05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32 656,'0'0'6939,"0"0"-3921,0 0-1660,-28-2-299,-6-1-651,0 2 0,-15 1-408,44 1 41,0 0-1,1-1 1,-1 2-1,1-1 1,0 0-1,-1 1 1,1 0 0,0 0-1,0 0 1,0 0-1,0 1 1,0 0-1,0 0 1,1 0-1,0 0 1,-1 0-1,1 1 1,0-1-1,1 1 1,-1 0-1,1 0 1,-1 0-1,1 0 1,0 0-1,-1 5-40,-1 0 63,-5 10 20,0 0 0,2 1 0,1 0 1,0 0-1,1 1 0,0 10-83,0 14 164,1 1 0,3 21-164,1-51 32,0 1 1,2 0 0,0 0 0,2 11-33,-2-22 4,-1-1 0,1 0 0,0 1 0,1-1 0,-1 0 0,1 0 0,0-1 0,0 1 0,0-1 0,1 1 0,0-1-1,0 0 1,0 0 0,0-1 0,0 1 0,1-1-4,5 3 1,0-1 0,0 0-1,0-1 1,1 0 0,0 0-1,0-1 1,0-1 0,0 0-1,0 0 1,0-1 0,0 0-1,11-2 0,-4 1 1,1-2 1,-1 0-1,0-1 0,0-1 0,0-1 0,0 0 0,10-5-1,-3-2 2,0-1 1,-1-1-1,-1-1 0,-1-1 0,0-1 0,-1-1 0,8-9-2,-14 13 2,-1-1 1,0-1-1,-2-1 0,0 0 0,0 0 1,-2-1-1,0 0 0,-1-1 0,-1 0 1,1-5-3,-5 9 10,-1 0 0,0 0 0,-1 0 0,-1 0 0,0-1 0,-1 1 0,0-1 0,-3-10-10,2 22 6,0 0 1,-1 1 0,0-1-1,1 0 1,-1 1-1,0-1 1,-1 1 0,1-1-1,-1 1 1,1 0-1,-1 0 1,0 0 0,0 1-1,0-1 1,-1 1-1,1-1 1,0 1 0,-1 0-1,0 0 1,-1 0-7,-12-6-497,-2 1 0,1 0 1,-11-2 496,-17-3-11008,-26-2 11008,52 12-2751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0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399 5 32,'-37'13'7798,"13"-6"-7066,-3 2-386,-1 1 0,2 1 1,-12 7-347,26-11 60,0 0 1,0 0 0,1 2 0,0-1 0,1 1 0,0 1 0,0 0 0,1 0 0,0 1 0,-4 8-61,0 3 112,0 1 0,2 0 0,1 1 0,2 0 0,0 0 0,1 1 0,1 0 0,1 3-112,-4 35 171,4 0 0,1 44-171,3-73 69,2 0 0,2 0-1,1 0 1,1-1 0,9 28-69,-9-43 17,1 0 0,2 0-1,-1-1 1,2 0 0,0-1-1,1 0 1,1 0 0,0-1 0,1-1-1,1 0 1,3 3-17,-1-4 11,-1-1 0,2 0 0,0-1 0,0 0 0,1-2 0,0 0 0,1-1 0,-1 0 0,8 0-11,4 1 15,1-2 0,0-1 0,0-2 0,1 0 0,16-2-15,-23-1 24,0-2 1,0 0 0,-1-1 0,1-2-1,-1 0 1,1-1 0,-2-2-1,1 0 1,-1-2 0,0 0 0,8-6-25,9-6 108,0-2 1,-1-2-1,-1-1 0,-2-2 1,-1-1-1,-1-2 1,-2-1-1,-1-2 1,14-20-109,-27 30 69,-1 0 1,-1-1 0,-1-1 0,-1 0-1,-1-1 1,-2 0 0,0-1 0,-2 0-1,-1-1 1,-2 1 0,0-1 0,-2-1-1,-2 1 1,0 0 0,-2-5-70,0 19 28,-1 0 0,0 0 0,-2 0 0,1 0 0,-2 0 0,0 1 1,-1-1-1,0 1 0,-1 1 0,-8-13-28,4 11 15,0 1 1,-1-1 0,-1 2-1,0 0 1,-1 1-1,0 0 1,-1 1-1,-13-8-15,4 6-196,-1 1 1,0 1-1,0 1 0,-1 1 0,-1 1 0,0 2 0,0 0 0,0 2 0,0 1 0,-1 1 0,-11 2 196,-16-1-4418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06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2305,'0'0'8185,"0"0"-5821,0 0-1929,0 0 146,-6 36 62,-76 448-325,37-236-214,-36 253 27,74-401-781,5 57 650,2-125-892,1-24-3172,3-8-3091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0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67 224,'0'0'371,"0"0"-254,0 0-106,0 0-99,5-16-334,-1 6 457,8-15-31,-11 24 3,-1 0-1,1 0 1,-1 0-1,1 0 1,-1 0-1,1 1 1,0-1-1,-1 0 1,1 0-1,0 1 0,0-1 1,-1 0-1,1 1 1,0-1-1,0 1 1,0-1-1,0 1 1,0 0-1,0-1 1,0 1-7,0 0 354,-1 0-10,0 0 67,0 0-221,0 0-129,0 0-29,0 0-13,0 0-1,0 0 49,0 0 798,-5 0 5024,5 0-5826,-1 0 1,1 0 0,0 0 0,0-1 0,0 1 0,0 0 0,-1 0 0,1 0 0,0 0 0,0 0 0,0 0-1,-1 0 1,1 0 0,0 0 0,0 0 0,0 0 0,0 0 0,-1 0 0,1 0 0,0 0 0,0 0 0,0 0-1,-1 0 1,1 0 0,0 0 0,0 0 0,0 0 0,-1 1 0,1-1 0,0 0 0,0 0 0,0 0 0,0 0-1,0 0 1,-1 0 0,1 1 0,0-1 0,0 0 0,0 0 0,0 0 0,0 0 0,0 1 0,0-1 0,0 0-1,0 0 1,-1 0 0,1 0 0,0 1 0,0-1 0,0 0 0,0 0 0,0 0-64,1 7-10,0 0 1,0-1 0,0 1-1,1-1 1,-1 1 0,2-1-1,-1 0 1,1 1 0,0-1 0,2 2 9,41 61 81,-19-32-67,-18-22 1,12 14 9,-3 1-1,0 0 1,-2 2 0,9 23-24,-23-44 30,0 1 0,-1-1 0,0 0 0,0 1 0,-1-1 0,-1 1 0,0 5-30,-1 21 14,7 139-23,0-80 52,-5 0 0,-5 21-43,-2-72 462,-3-1 0,-1 0-1,-3-1 1,-17 39-462,-11 37 872,34-93-778,-16 44 3,21-63-92,0-1 0,-1 0 0,0 0-1,0 0 1,-1-1 0,1 1 0,-2-1-1,1 0-4,4-5-144,0 0 0,-1 0-1,1 0 1,0 0 0,-1 0-1,1-1 1,0 1 0,-1 0-1,1-1 1,-1 1 0,1-1-1,-1 1 1,1-1-1,-1 0 1,0 0 0,1 0-1,-1 1 1,1-2 0,-1 1 144,-7 0-4554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24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12310,'0'0'720,"0"0"-448,0 0-272,0 0-352,0 0 352,163 0 256,-28 0 96,30 0 224,21 0-127,14 0-321,18 0-32,1-9 48,-9-5-112,-19 5-32,-156 4 0,-23 5-6515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29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12566,'0'0'205,"25"-22"-194,-25 22-11,49-43-8,11-4 8,-56 44 0,0 0 0,1 0 0,-1 0 0,1 0 0,0 1 0,0 0 0,0 0 0,0 0 0,0 0 0,0 1 0,0 0 0,1 0 0,-1 0 0,0 1 0,1 0 0,-1 0 0,0 0 0,6 1 0,-1 0 0,-7 0-3,0-1 1,0 1-1,-1-1 1,1 1-1,0 0 1,-1 0-1,1 0 0,0 0 1,-1 0-1,1 1 1,-1-1-1,0 1 1,0-1-1,1 1 1,-1 0-1,0 0 1,1 1 2,0 1-12,0 1 0,-1-1 1,1 1-1,-1-1 1,0 1-1,0 0 0,0 0 1,0 0-1,0 2 12,1 14-59,0 1-1,-1-1 0,-1 0 1,-2 12 59,1-17-28,-1 11 9,-1 0-1,-1-1 1,-1 0-1,-1 1 1,-2-1-1,-5 12 20,-7 15 23,-4-2-1,-15 27-22,11-30 65,16-30 305,1 1 0,1-1 0,0 2 0,-4 16-370,12-35 22,1-1 0,0 1 1,-1 0-1,1 0 0,0 0 0,0 0 1,0 0-1,-1 0 0,1 0 0,0 0 1,0-1-1,0 1 0,1 0 0,-1 0 1,0 0-1,0 0 0,0 0 0,1 0 1,-1 0-1,0 0 0,1-1 0,-1 1 1,1 0-1,-1 0 0,1-1 0,-1 1 1,1 0-1,0 0 0,-1-1 0,1 1 1,0-1-1,-1 1 0,1-1 0,0 1 1,0-1-1,0 1 0,0-1 0,-1 0 1,1 1-1,0-1 0,0 0-22,5 1-10,0 0-1,0-1 1,-1 1-1,1-1 1,0-1-1,2 0 11,4 1 66,-1-1-52,-1 0 1,1 0-1,0-1 0,0 0 0,-1-1 1,1 0-1,-1-1 0,9-4-14,-5 0-119,0 0-1,-1-1 1,0-1-1,0 0 1,-1-1-1,2-3 120,31-31-3244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0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12214,'0'0'1936,"0"0"-1317,0 0-501,0 0-166,4-12-19,2-1 72,0 0 1,1 1-1,0-1 0,1 1 1,1 0-1,6-6-5,-9 10 3,1 1 0,0 0 0,0 0 0,1 1 0,0-1 0,0 2-1,1-1 1,-1 1 0,1 1 0,0 0 0,6-2-3,-15 5 0,1 1 0,-1 0 0,0 0-1,0 0 1,0 0 0,1 0 0,-1 0 0,0 0 0,1 0 0,-1 0-1,0 0 1,0 0 0,1 0 0,-1 0 0,0 0 0,0 0-1,1 0 1,-1 0 0,0 0 0,0 0 0,0 1 0,1-1 0,-1 0-1,0 0 1,0 0 0,1 0 0,-1 0 0,0 1 0,0-1-1,0 0 1,0 0 0,1 0 0,-1 1 0,0-1 0,0 0 0,0 0-1,0 1 1,0-1 0,0 0 0,0 0 0,0 0 0,1 1-1,-1-1 1,0 0 0,0 0 0,0 1 0,0-1 0,0 0 0,0 0-1,0 1 1,0-1 0,-1 0 0,1 0 0,0 1 0,0-1-1,0 0 1,0 0 0,0 1 0,0-1 0,-1 0 0,1 4 6,-2 26 51,-1 0-1,-2 0 0,-1-1 0,-3 9-56,0-4 17,2 1 0,1 1-1,1 7-16,5-39 6,-1 1 1,1 0-1,0 0 0,1 0 0,-1 0 0,1 0 1,0-1-1,0 1 0,0 0 0,1 0 0,0-1 1,1 2-7,-2-4-91,0-1 0,0 1 1,0-1-1,0 0 0,0 0 1,0 1-1,1-1 0,-1 0 1,1 0-1,-1 0 0,1-1 1,-1 1-1,1 0 0,1 0 91,0 0-515,0 0-1,0-1 1,1 1-1,-1-1 1,0 0-1,1 0 1,-1 0-1,0 0 1,4-1 515,17-5-5928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0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8372,'0'0'1702,"0"0"-1032,0 0-388,0 0-111,8 16-83,-8-16-88,8 16-13,0-1-1,1-1 1,6 7 13,-14-19-5,0 0-1,1-1 1,-1 1-1,1-1 1,0 1-1,-1-1 0,1 0 1,0 0-1,0 0 1,0 0-1,0 0 1,0 0-1,0 0 1,0-1-1,0 1 1,0-1-1,1 1 1,-1-1-1,0 0 1,0 0-1,0 0 1,0 0-1,1 0 0,-1 0 1,0-1-1,0 1 1,0-1-1,2 0 6,0-1-13,-1 0-1,1 1 1,0-2-1,-1 1 1,1 0-1,-1-1 0,0 1 1,0-1-1,0 0 1,0 0-1,0-1 1,0 1 13,2-6 19,0 1 1,0-1 0,-1 0 0,-1 0-1,1 0 1,-1 0 0,-1-1 0,0 1-1,0-1 1,-1 0 0,0 1 0,-1-1-1,0 0 1,0 0 0,-1 0-20,0 7 85,0 0 1,0 0-1,0 0 1,0 0-1,0 0 1,-1 1-1,1-1 1,-1 0-1,1 1 1,-1-1-1,0 1 1,0 0-1,0 0 1,-1-1-1,1 2 0,0-1 1,-1 0-1,1 0 1,-1 1-1,0-1 1,0 1-1,1 0 1,-1 0-1,0 0 1,0 0-1,-3 0-85,-7-2 291,0 0-1,0 1 0,0 0 0,0 1 0,-8 1-290,20-1-7,1 1 0,-1 0 0,0 0 0,1 0-1,-1 0 1,0 0 0,1 0 0,-1 1-1,0-1 1,1 0 0,-1 0 0,1 0-1,-1 0 1,0 1 0,1-1 0,-1 0-1,1 1 1,-1-1 0,1 0 0,-1 1-1,1-1 8,-1 4-247,0-1 0,1 0 0,0 1-1,-1-1 1,1 0 0,1 1-1,-1-1 1,0 0 0,1 0-1,0 1 1,0-1 0,0 0 0,1 2 247,11 16-3287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9124,'0'0'459,"0"0"-240,6 25 136,22 80 173,-26-101-514,-1 1 1,1 0 0,0-1-1,0 1 1,1-1-1,-1 0 1,1 0-1,0 0 1,0 0 0,1-1-1,-1 1 1,1-1-1,-1 0 1,1 0-1,0 0 1,0 0 0,1-1-1,-1 1 1,0-1-1,1 0-14,5 1 0,0-1 0,0 0 0,0 0 0,0-1 0,1 0 0,-1-1 0,4 0 0,-8-1 1,-1 1 0,1-1 0,0 0 0,0 0 0,-1-1 0,1 0 0,-1 0 0,1 0 0,-1 0 0,0-1 1,0 0-1,0 0 0,0-1 0,0 1 0,-1-1 0,0 0 0,1 0 0,-2-1 0,1 1 0,0-1 0,1-3-1,1-1 72,-1 0 0,0 0-1,-1 0 1,0-1 0,0 1 0,-1-1-1,-1 0 1,1 0 0,-2 0-1,1 0 1,-1 0 0,-1-5-72,0 12 126,0-1-1,-1 0 1,1 0 0,-1 1 0,0-1-1,0 0 1,-1 1 0,1-1 0,-1 1 0,1-1-1,-1 1 1,0 0 0,0 0 0,-1 0-1,1 0 1,-1 0 0,1 0 0,-1 1 0,0-1-1,0 1 1,0 0 0,0 0 0,-3-1-126,-1-1-174,0 0 1,-1 1 0,0 0 0,1 1-1,-1-1 1,0 1 0,0 1 0,0 0 0,0 0-1,-8 0 174,16 1-4231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0 299 10245,'0'0'50,"0"0"-410,23-28 432,10-15-54,29-35-492,4 0 474,-57 68-202,28-28-633,-34 35 783,1 0-1,-1 1 0,0-1 0,1 1 1,-1 0-1,1 0 0,0 1 0,-1-1 1,1 1-1,0-1 0,2 1 53,-6 1-2,1 0-1,0 1 1,-1-1-1,1 0 0,0 1 1,-1-1-1,1 1 1,0-1-1,-1 1 0,1-1 1,-1 1-1,1-1 1,-1 1-1,1-1 0,-1 1 1,1-1-1,-1 1 1,0 0-1,1-1 0,-1 1 1,0 0-1,0 0 1,1-1-1,-1 1 0,0 0 1,0-1-1,0 1 1,0 0-1,0 0 0,0-1 1,0 1-1,0 0 1,0 0-1,-1 0 3,1 38 274,0-27-177,-1 40 443,-3-1 0,-1 0 0,-4 6-540,2-21 152,2 0 1,2-1-1,1 1 1,2 0 0,2 13-153,-2-47-84,0-1 7,0 0-1,0 0 1,0-1 0,0 1-1,0 0 1,0 0 0,0 0-1,0 0 1,0 0 0,0 0-1,1 0 1,-1 0-1,0-1 1,1 1 0,-1 0-1,0 0 1,1 0 0,-1 0-1,1-1 1,-1 1 0,1 0-1,0-1 1,-1 1 0,1 0-1,0-1 1,-1 1 0,1-1-1,0 1 1,0-1 0,0 1-1,-1-1 1,1 0 0,0 1-1,0-1 1,0 0 0,0 0 77,11 0-5363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5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8068,'0'0'216,"5"25"-45,4 22 10,5 14-181,-13-56 39,1 0 1,0-1-1,0 1 0,0-1 1,0 1-1,0-1 1,1 0-1,0 0 0,0 0 1,0 0-1,0-1 1,1 1-1,0-1 0,-1 0 1,1 0-1,0 0 0,0 0 1,1-1-1,-1 1 1,1-1-1,0 0-39,5 1 22,1-1 0,0 1-1,0-2 1,0 0 0,0 0 0,0-1 0,2 0-22,-12 0-1,4 0 8,1 0-1,0 0 1,-1 0 0,1-1-1,-1 0 1,1 0-1,-1 0 1,1-1 0,-1 0-1,0 0 1,1 0 0,-1-1-1,-1 1 1,1-1-1,0 0 1,-1-1 0,1 1-1,-1-1 1,0 0 0,0 0-1,0 0 1,-1-1-1,1 1 1,-1-1 0,0 0-1,-1 0 1,1 0 0,-1 0-1,0 0 1,0-1-1,0-2-6,2-3 49,-1 0-1,-1-1 0,0 1 0,0-1 1,-1 1-1,0-1 0,-1 0 0,-1 0 0,1 1 1,-2-1-1,-1-6-48,2 12 76,-1 1 1,0-1-1,0 0 1,0 1-1,-1-1 1,0 1-1,0 0 0,0 0 1,-1 0-1,1 0 1,-1 1-1,-1 0 1,1-1-1,0 1 1,-1 1-1,0-1 1,0 1-1,0-1 1,0 1-1,0 1 1,-1-1-1,1 1 1,-1 0-77,-5-1 158,1 0 1,-1 1-1,1 0 1,-1 1-1,0 0 1,0 1 0,0 0-1,1 0 1,-10 3-159,19-3-43,0 0 1,0 1-1,1-1 0,-1 1 0,0-1 1,1 1-1,-1-1 0,0 1 1,1-1-1,-1 1 0,1-1 1,-1 1-1,1 0 0,-1-1 1,1 1-1,-1 0 0,1 0 1,0-1-1,-1 1 0,1 0 1,0 0-1,0-1 0,0 1 1,-1 0-1,1 0 0,0 0 0,0 0 43,0 26-1972,1-20 1138,2 4-1498,11-5-1665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6115,'0'0'1955,"0"0"-1122,0 0-446,2 20-3,0 16-188,-1-6-26,2 0 1,0 0-1,3 1-170,-4-23 8,0 0 0,1 0 0,0-1 1,0 1-1,0-1 0,1 0 0,1 0 1,-1 0-1,1 0 0,0-1 0,1 0 0,-1 0 1,1 0-1,0-1 0,1 0 0,-1 0 1,1 0-1,0-1 0,0 0 0,1 0 1,0-1-9,4 2-3,1 0 0,-1-1 0,1-1 0,0 0 0,0-1 1,1 0-1,-1-1 0,0 0 0,1-1 0,-1-1 0,0 0 0,10-2 3,-17 1 18,1 0 0,-1-1 0,1 1 0,-1-1 0,0-1 0,0 1-1,-1-1 1,1 0 0,-1 0 0,1 0 0,-1-1 0,-1 0-1,1 0 1,-1 0 0,0-1 0,0 1 0,0-1 0,-1 0-1,0 0 1,0 0 0,0-1 0,0-3-18,3-5 344,-2-1 1,1 0-1,-2 0 1,0 0-1,-1-1 1,-1 1-1,0-1 1,-2-14-345,0 26 68,1 0 1,-1 1-1,0-1 1,-1 0-1,1 0 1,-1 1 0,0-1-1,0 1 1,0 0-1,-1 0 1,1-1-1,-1 1 1,0 1 0,0-1-1,0 0 1,-1 1-1,1 0 1,-1 0-1,0 0 1,0 0 0,0 0-1,0 1 1,-3-2-69,-4 0 124,0 0 1,0 0 0,0 1 0,0 0-1,0 1 1,-1 0 0,1 1 0,-1 0-1,-5 1-124,15-1-63,0 1-1,1 0 1,-1 0-1,1 0 0,-1 0 1,0 0-1,1 1 0,-1-1 1,0 0-1,1 1 0,-1-1 1,1 1-1,-1-1 0,1 1 1,-1 0-1,1 0 0,0 0 1,-1 0-1,1 0 0,0 0 1,-1 0-1,1 0 0,0 0 1,0 1-1,0-1 0,0 0 1,0 1-1,1-1 0,-1 1 1,0-1-1,1 1 0,-1-1 1,1 1-1,-1-1 0,1 1 1,0 0-1,-1-1 1,1 1-1,0 0 0,0-1 1,0 1-1,1-1 0,-1 1 64,0 22-4442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1224 1 11189,'0'0'720,"0"0"-245,0 0 310,-10 27 277,-12 29-911,-3-1 0,-2 0 1,-3-3-1,-5 6-151,-270 363 157,-19-11 20,136-174-137,14 7-324,112-150-4219,44-69 539,15-20 773,3-4 483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6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56 8564,'-5'20'320,"1"-1"-271,-2 1-29,2 0 1,0 1 0,2-1-1,0 1 1,1 5-21,1-24 3,0 1 0,0-1 0,0 1-1,0-1 1,1 1 0,-1-1 0,1 0 0,-1 1-1,1-1 1,0 1 0,0-1 0,0 0 0,0 0-1,0 1 1,1-1 0,-1 0 0,1 0 0,-1 0 0,2 0-3,0 0 0,0 0 1,0 0 0,0 0-1,1-1 1,-1 0 0,1 1-1,-1-1 1,1 0 0,-1-1-1,1 1 1,0-1 0,2 1-1,6 0 10,-1 0 0,1 0 1,0-2-1,0 1 0,0-1 1,-1-1-1,1 0 0,5-2-10,-11 2 15,0-1-1,0 1 1,0-1-1,0-1 0,0 1 1,-1-1-1,0 0 1,0 0-1,0 0 0,0-1 1,-1 1-1,1-1 1,-1 0-1,-1-1 0,4-5-14,-2 4 85,-2 0 0,1-1 0,-1 0 0,0 0-1,0 0 1,-1 0 0,0 0 0,-1 0 0,0 0 0,0-1 0,-1 1-1,0 0 1,0-1 0,-1 1 0,-1-4-85,1 8 99,0 1 1,-1-1 0,0 0-1,0 1 1,0 0-1,0 0 1,-1-1-1,1 1 1,-1 0-1,1 1 1,-1-1 0,0 0-1,0 1 1,-1 0-1,1 0 1,0 0-1,-1 0 1,1 0-1,-1 1 1,0-1-1,-1 1-99,-6-3 182,0 1-1,0 0 0,0 0 0,0 2 0,-1-1 0,-10 1-181,16 1 100,5 0-199,1-1 0,-1 1 0,1 0 0,-1 0 0,1 0 0,-1 0 0,1 0 0,-1 0 0,1 0 0,-1 0 0,1 0 0,-1 0 0,1 0 0,-1 0 0,1 0 0,-1 0 0,1 0 0,-1 0 0,1 0 0,-1 1 0,1-1 0,-1 0 0,1 0 0,0 1 0,-1-1 0,1 0 0,-1 1 0,1-1 0,0 0 0,-1 1 0,1-1 0,0 1 0,-1-1 0,1 0 0,0 1 0,0-1 0,-1 1 0,1-1 0,0 1 0,0-1 0,0 1 0,0-1 0,0 1 0,0-1 0,0 1 0,0-1 0,0 1 0,0 0 99,0 12-5176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7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4866,'0'0'267,"0"0"-136,0 0 34,0 0 59,5-13-109,19-40-75,-23 52-13,0-1 0,0 1 0,0 0 0,0 0 0,0 0 0,1 0 0,-1 0 0,0 0 0,1 0 0,-1 0 0,1 1 0,-1-1 0,0 1 0,1-1 0,0 1 0,-1-1 0,1 1 0,-1 0 0,1-1 0,-1 1 0,1 0 0,0 0 0,-1 0 0,1 1 0,-1-1 0,1 0 0,0 1 0,-1-1 0,1 1 0,-1-1 0,1 1 0,-1 0 0,1-1-27,-2 0 8,36 18 1017,-29-14-879,1 1 0,0-2 0,1 1 0,-1-1 1,7 1-147,0-1 24,0-1 0,0 0 0,0-2 0,0 0 0,0 0 0,0-1 1,0-1-1,0-1 0,0 0 0,0-1 0,-1 0 0,4-3-24,7-3 17,0-2-1,-1 0 0,-1-2 0,0 0 0,-1-2 0,9-8-16,-29 22 14,1 0-1,-1 0 0,0-1 0,0 1 0,0-1 0,0 1 0,0-1 1,0 0-1,-1 1 0,0-1 0,1 0 0,-1 0 0,0 0 1,0-1-1,-1 1 0,1 0 0,-1 0 0,1 0 0,-1 0 0,0-1 1,0 1-1,0 0 0,-1-1-13,1 2 2,-3-7-533,-11 2-2137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8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9252,'0'0'139,"0"0"32,0 0-41,24-22-55,75-68-62,-94 85-12,0 1 0,1 0-1,-1 0 1,1 1-1,0 0 1,0 0-1,5-2 0,-7 4 3,-1 0-1,1 1 0,-1-1 0,0 1 0,1 0 0,-1 0 1,1 0-1,2 1-2,12 0 16,-14-1 9,0 1 0,0 0 0,0-1 0,0 1 0,0 1 0,0-1 0,0 0 0,0 1 0,0 0 0,-1 0 0,3 2-25,-2-2 18,1 1 0,0-1 0,-1 1 1,1-2-1,0 1 0,5 1-18,1-1-10,0-1 0,0 0 0,0 0 0,0-1 0,0 0 1,0-1-1,0-1 0,0 1 0,0-2 0,-1 1 0,1-2 0,-1 1 0,1-2 0,-1 1 0,0-1 0,-1-1 1,1 1-1,-1-2 0,0 1 0,-1-1 0,2-3 10,-3 4-28,-3 3-30,0 0 1,0-1-1,0 1 0,-1-1 1,0 0-1,0 0 0,0 0 1,0 0-1,1-3 58,-3 5-1723,-1 2-2399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9172,'0'0'312,"0"0"-186,0 30 285,0 194 39,0 15-308,0-238-150,1 0 0,-1-1 0,1 1 0,-1 0 1,1-1-1,-1 1 0,1-1 0,0 1 0,-1-1 0,1 1 0,0-1 1,0 1-1,-1-1 0,1 0 0,0 1 0,0-1 0,0 0 1,-1 0-1,1 0 0,0 0 0,0 1 0,0-1 0,0 0 0,0 0 1,-1-1-1,1 1 0,0 0 0,0 0 0,0 0 8,30-4-106,-19 0 0,0 0 0,0-1-1,-1-1 1,0 0 0,0-1-1,-1 0 1,9-6 106,-3 1-219,0 1 0,14-6 219,-23 14-17,-1 0-1,1 1 1,0-1 0,0 1-1,0 1 1,0-1-1,0 1 1,0 0-1,5 1 18,-11 0 0,0 0 0,0 0 1,0 0-1,0 0 0,0 0 0,0 0 1,0 0-1,0 0 0,0 0 0,-1 0 0,1 1 1,0-1-1,0 0 0,0 1 0,0-1 0,-1 1 1,1-1-1,0 1 0,0-1 0,-1 1 0,1-1 1,0 1-1,-1 0 0,1 0 0,2 21 88,-4-15-58,2 0 12,-1-1 1,0 0 0,-1 1-1,0-1 1,0 0-1,0 0 1,-1 0-1,0 0 1,0 0 0,0 0-1,-1 0 1,0 0-1,0-1 1,0 1-1,-1-1 1,0 0 0,0 0-1,0 0 1,0-1-1,-1 0 1,0 0-1,0 0 1,0 0-43,-11 8 388,-1-1 0,0-1 0,0-1 0,-1 0 0,0-1 0,0-1 0,-1-1 0,0 0 0,0-2 0,0 0 1,-17 1-389,23-5-38,13-3-4350,6-5 906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39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8628,'0'0'1718,"0"0"-1011,0 0-464,0 0 301,0 0 465,-2 14-521,-10 82-377,-4 23-220,1 106 109,15-224-63,0 0 0,0 0 0,0 0 0,0 0 0,0 0 0,1 0 0,-1-1-1,0 1 1,1 0 0,-1 0 0,0 0 0,1-1 0,-1 1 0,1 0-1,-1-1 1,1 1 0,-1 0 0,1-1 0,0 1 0,-1 0 0,1-1 0,0 1-1,-1-1 1,1 1 0,0-1 0,0 0 0,0 1 63,2 0-75,-1 0 0,1-1 0,0 1 0,0 0 0,0-1 0,0 0 1,0 0-1,0 0 0,1 0 75,5-1-32,0 0 0,0-1 1,0 0-1,-1 0 0,1-1 0,1 0 32,4-3-17,1 2-1,0 0 0,0 0 1,0 1-1,1 1 0,-1 1 1,1 0-1,9 1 18,-24 1 16,-1-1 0,1 1 0,-1 0 1,1-1-1,0 1 0,-1 0 0,1-1 0,-1 1 1,0 0-1,1-1 0,-1 1 0,0 0 0,1 0 1,-1-1-1,0 1 0,0 0 0,1 0 0,-1 0 1,0 0-1,0-1 0,0 1 0,0 0 0,0 0 1,0 0-1,0 0 0,-1-1 0,1 1 0,0 0-16,-4 28 742,0-22-632,0 0 0,0 0 0,0 0 0,-1-1 0,0 1-1,0-1 1,-1-1 0,0 1 0,0-1 0,-3 3-110,-6 4 174,-2-1-1,1 0 0,-15 6-173,24-13-5,-1-1 0,0 0-1,0 0 1,-1-1 0,1 0-1,0 0 1,-1-1 0,1 0-1,-9-1 6,17 0-1419,0 0-1089,2 0-1551,-1 0 3103,6 0-3145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0:40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7988,'0'0'229,"0"0"-141,0 0 104,0 0 344,2 21 646,0-6-1010,4 37 497,-1 49-669,-5 133 315,0-233-335,0-1 0,0 1 0,0 0 0,1 0 0,-1 0 0,0-1 0,1 1 0,-1 0 1,0 0-1,1-1 0,-1 1 0,1 0 0,-1-1 0,1 1 0,-1-1 0,1 1 0,0-1 1,-1 1-1,1-1 0,0 1 0,-1-1 0,1 1 0,0-1 0,0 0 0,-1 1 0,1-1 1,0 0-1,0 0 0,0 0 0,-1 1 0,1-1 0,0 0 0,0 0 20,36 0-1534,-25 0 1195,224-9-34,-235 9 419,-1 0 0,1 0 1,0 0-1,-1 0 0,1 1 0,-1-1 1,0 0-1,1 0 0,-1 1 0,1-1 1,-1 0-1,1 1 0,-1-1 0,1 0 1,-1 1-1,0-1 0,1 0 0,-1 1 1,0-1-1,0 1 0,1-1 0,-1 1 1,0-1-1,0 1 0,1-1 0,-1 1 1,0-1-1,0 1 0,0-1 0,0 1 1,0-1-1,0 1 0,0-1 0,0 1 1,0 0-1,0-1 0,0 1 1,0-1-1,0 1 0,-1-1 0,1 1 1,0-1-1,0 1 0,-1-1-46,1 3 296,-1 0 0,0 0 1,0-1-1,0 1 0,0-1 0,-1 1 0,1-1 1,-1 0-1,-1 3-296,-15 11 419,0-1 1,-1-1-1,0 0 1,-1-1-1,-1-2 1,0 0-1,0-1 1,-19 6-420,7-11 59,18-5-3904,12 0 2445,-2 0-5873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03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1905,'0'0'699,"0"0"-411,0 0-48,0 0 384,0 0 398,0 0-91,0 0-128,0 0-61,0 0-144,0 0-97,5 2 67,3 1-23,1-1-1,-1 0 0,1 0 0,0-1 0,3 0-544,85-1-200,-46-1 411,101 0-181,39-1 39,187 23-69,-288-7 55,14 8-55,-46-8 18,1-3 0,1-3 0,56 2-18,-89-10-9,269-8 48,-192 3-35,13 6-4,-37-1 28,64 0 18,1-6 1,113-21-47,-122 10 202,39 3-202,-123 11 14,216-1 224,-40 3 125,208-8 146,807 11 782,-1183 1-1206,46 8-85,-38-3 86,12-3-86,520 0 248,-77-2 99,-281 12 194,37 1-260,-246-16-260,257-2 718,53-16-739,-32 0 582,76 15-582,-270 3 77,-70 3-49,-35-1-192,0-1 0,0-1 0,1 0 0,-1-1 0,7 0 164,-10-4-2547,-5-10-5466,-4 0 2173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7:4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705 83 160,'0'0'4269,"-29"-12"-1279,-94-38-2171,114 46-790,-1 1-1,1 0 0,-1 0 1,0 0-1,0 2 0,-1-1 1,1 1-1,0 1 1,0 0-1,-1 0 0,1 1 1,-2 0-29,-6 1 62,4 0-8,2 1 0,-1 1 0,0 0 0,1 0 0,-1 1 0,1 1 0,1 0 0,-1 1 0,1 0 0,0 0 0,1 1 0,-5 5-54,-5 4 72,1 2 1,1 0-1,1 1 0,0 0 0,-11 21-72,10-10 23,2 1-1,1 0 1,1 2 0,2-1 0,1 2 0,2-1-1,2 1 1,1 1 0,0 12-23,-2 60 39,5 0 0,7 50-39,-1-113 17,2-1 0,2 1 0,2-1 0,2 0 0,2-1 0,1-1 0,2 0 0,3-1 0,19 33-17,-20-44 5,0-2 0,2 0 0,1-1 0,2-2 0,0 0 0,3 0-5,-8-9-34,0-1-1,1-1 0,1 0 1,0-2-1,1 0 0,0-1 1,1-2-1,16 6 35,-32-13-187,0 0 0,1-1 0,-1 0 0,0 0 0,1 0 0,-1-1 0,0 0 0,1 0 0,1 0 187,46-8-3690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09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28 182 512,'0'0'7294,"0"0"-5138,-6-20-1764,-1 0-326,2 1 0,1-1-1,-1-7-65,5 25 9,0 0 0,0 0-1,0 0 1,0 0-1,0 0 1,1 0-1,-1 0 1,0 0-1,1 0 1,0 0-1,0 0 1,-1 0-1,1 0 1,0 0 0,0 0-1,1 1 1,-1-1-1,0 0 1,0 1-1,1-1 1,-1 1-1,2-1-8,1-1 25,0 1-1,0-1 1,1 1 0,-1 0-1,1 0 1,0 0-1,0 1-24,-3 0 11,17-3 50,0 0 0,-1 1-1,1 1 1,0 1-1,0 1 1,7 1-61,-2-1 53,-16 0-34,-1 0 0,0 0 0,0 1 0,0 0 0,0 1 0,0-1 0,0 1 0,0 1 0,3 1-19,-6-2 12,0 0 0,-1 1 0,1-1 1,-1 1-1,1 0 0,-1 0 0,0 0 0,0 0 0,0 1 0,-1-1 0,1 1 1,-1 0-1,1 0 0,-1 0 0,-1 0 0,2 2-12,1 7 32,0 0-1,-1 1 1,0 0-1,-1-1 1,-1 1-1,0 0 1,0 0-1,-2 0 1,0 0-1,-1 3-31,0 1 25,-2 0 0,0-1-1,-1 1 1,0-1 0,-2 0 0,0-1-1,-7 12-24,-11 13 62,-2-1-1,-2-1 0,-1-1 1,-2-2-1,-2-1 0,-1-2 1,-15 10-62,46-41 97,-16 16 617,20-17-695,0-1 0,-1 0 1,1 1-1,-1-1 1,1 0-1,0 1 1,0-1-1,-1 1 1,1-1-1,0 0 1,0 1-1,-1-1 0,1 1 1,0-1-1,0 1 1,0-1-1,0 1 1,0-1-1,0 1 1,0-1-1,0 0 0,0 1 1,0-1-1,0 1 1,0-1-1,0 1 1,0-1-1,0 1 1,0-1-1,0 1 1,1-1-1,-1 1 0,0-1 1,0 0-1,0 1 1,1-1-1,-1 1 1,0-1-1,1 0 1,-1 1-1,0-1 1,1 0-1,-1 1 0,1-1 1,-1 0-20,10 5 25,0-1 1,0 0-1,1-1 1,-1 0 0,1 0-1,0-1 1,-1-1-1,8 1-25,32 0 129,16-2-129,-28-1 3,45 0-30,-77 1-323,-1 0 0,1-1 1,0 0-1,0 0 0,-1-1 0,2 1 350,17-12-9941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10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10453,'0'0'368,"0"0"-272,0 0-96,0 0 448,-2 146-320,-21-78-112,1-5 32,2-9 0,4-9-48,11-18-1104,5-13-1137,0-14-3410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1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538 235 192,'-35'27'1393,"2"-1"-143,-23 16 710,3 2 1,1 3-1,-34 41-1960,62-58 277,1 1-1,2 1 1,1 0-1,1 2 1,2 0 0,2 1-1,-9 29-276,9-14 390,2 0 1,2 1-1,3 0 0,1 1 0,2 24-390,4-39 149,1-1-1,2 1 0,2-1 1,1 1-1,1-1 1,4 4-149,-4-17 40,2 0 1,1-1 0,0-1-1,2 1 1,0-1 0,1-1-1,2 0 1,0-1 0,15 16-41,-13-18 17,0-1 0,2-1 0,0 0 0,0-1 0,2-1 0,-1-1 0,2-1 1,-1-1-1,14 5-17,-5-5 3,1-1 0,0-1 0,0-2 1,0 0-1,1-3 0,30 1-3,-36-4 5,1 0-1,-1-1 0,0-2 1,0-1-1,0-1 1,0 0-1,-1-2 1,0-1-1,0-1 1,-1-1-1,0-2 0,12-7-4,8-8 21,-2-2-1,0-2 0,-2-2 0,-2-1 0,-1-2 0,-1-2 0,1-6-20,3-7 32,-2-1 0,-2-2 1,-3-1-1,-3-2 0,9-26-32,-23 46 13,-2 0 0,-1-2 0,-3 1 0,-1-1 0,-1 0 0,-3-1 0,0-37-13,-3 55 10,-2 0 0,0 1 0,-1-1 0,-2 0 0,0 1 0,-1 0 0,-1 0 0,-1 0 0,-1 1 0,-1 0 0,0 0 0,-11-15-10,-34-45 5,-4 2 1,-31-29-6,13 16-35,72 85-63,0 1 1,1-1 0,-1 0 0,1 0 0,0 0 0,1 0-1,0 0 1,0 0 0,-1-4 97,3 8-151,-1 1-1,1 0 1,0 0-1,-1 0 1,1-1 0,0 1-1,0 0 1,0 0 0,0 0-1,0-1 1,0 1-1,0 0 1,1 0 0,-1-1-1,0 1 1,1 0-1,-1 0 1,0 0 0,1 0-1,0 0 1,-1 0 0,1 0-1,0 0 1,-1 0-1,1 0 1,0 0 0,0 0-1,0 0 1,0 0 0,0 1-1,0-1 1,0 0-1,0 1 1,0-1 0,0 1-1,0-1 1,0 1-1,1-1 1,-1 1 0,0 0-1,0 0 1,0-1 0,1 1-1,-1 0 1,0 0-1,1 0 152,35 0-5760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9:10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6163,'0'0'3233,"0"0"-2528,0 0-625,0 0 48,0 0 368,0 0-256,53 144-192,-36-105 48,9-5-80,4-14-32,0-13-176,5-7-2017,0-3-1969,-25-17 801,-3-5 2144</inkml:trace>
  <inkml:trace contextRef="#ctx0" brushRef="#br0" timeOffset="1">359 0 6003,'0'0'3409,"0"0"-1520,0 0-1120,0 0 303,0 0-720,0 0-256,-58 134 16,46-76-80,9-1-32,3-39 0,0-7-6707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7:48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1447 271 8932,'-60'-8'228,"-1"3"-1,1 3 1,-12 3-228,37 1 47,0 1 0,1 2 0,0 2 1,0 0-1,1 3 0,-11 5-47,-24 14 177,2 3 0,1 2 0,2 4 0,2 2 1,1 3-1,2 3 0,3 2 0,1 2 0,3 3 0,1 2-177,18-16 122,1 2 0,2 1 0,2 1 0,1 1 0,3 1-1,2 2 1,2 0 0,1 1 0,3 1 0,2 0 0,3 1-1,-3 30-121,2 49 114,6-1-1,6 29-113,2-73 27,4 0 1,3-1-1,4 0 0,7 14-27,-5-34 8,4-1 0,2-1 0,2-1 0,4-2 1,25 42-9,-35-70 4,2-1 1,1-1-1,1-1 1,1-1-1,2-1 1,11 9-5,-15-16 6,1-2 0,1 0 0,0-1 0,2-1-1,-1-2 1,1 0 0,1-2 0,9 3-6,0-4 4,-1-1 0,2-1-1,-1-2 1,8-1-4,40-1 23,23-3-23,-52-2 5,0-2 1,0-3 0,-1-1-1,0-4 1,-1-1 0,0-3 0,11-7-6,2-3 32,-2-3 1,-1-3-1,-1-3 1,-2-2-1,-2-2 1,-1-4-1,-3-1 1,-1-3-1,-2-2 1,-3-2-1,-2-2 1,-2-3-1,-3 0 1,-2-3-1,-3-1 1,0-8-33,3-15 167,-4-1 0,-4-2 0,-4-1 0,4-35-167,-9 11 129,-4-1 1,-5-1-1,-5-37-129,-5 80 41,-4 0-1,-3 1 1,-2-1-1,-4 1 1,-7-17-41,7 44 62,-2 1 1,-2 0-1,-1 1 0,-2 1 0,-2 1 1,-2 0-1,-1 2 0,-2 0 0,-3-1-62,0 5 45,-1 2 0,-2 1 0,0 1 0,-2 2-1,-1 2 1,-1 0 0,-1 3 0,-1 0 0,-1 3 0,0 1-1,-2 2 1,0 2 0,0 1-45,-30-5-35,0 2 0,-1 4-1,-1 3 1,1 3 0,-1 3 0,0 3-1,-11 4 36,59-3-208,1 1 0,-1 0 0,1 2 0,-22 8 208,42-12-107,0 0 0,0 0 1,1 0-1,-1 0 0,1 1 0,-1-1 0,1 1 0,-1 0 0,1-1 1,0 1-1,0 0 0,0 1 0,0-1 0,0 0 0,0 0 1,1 1-1,-1-1 0,1 1 0,0 0 0,-2 2 107,-5 40-4418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55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0 144,'0'0'531,"0"0"1451,0 0 4288,-21 2-4469,-65 7-1521,67-6-241,17 0-61,13 0-67,-11-3 86,51 9-15,-1-3 0,40-1 18,110-5 75,-90-2-39,708 2 412,-611 8-276,60 16-172,-84-6 41,796 27 127,-960-45-152,116 1 889,1-6-1,103-19-904,-202 18 227,111-17 544,49 1-771,-78 13 93,-27 1 200,-1 4 1,47 6-294,-118 0 233,-1 1-1,14 4-232,23 4-4261,-49-10-6755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2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0 960,'0'0'4178,"0"0"-4034,0 0 369,0 0 1360,0 0-49,0 0-591,0 0-17,151 0-383,-106 0-321,0 0-256,-2 0-240,-8 0 64,-3 0-16,-4 0-64,-8 0-48,-5 11-1232,-15-4-1858,0 4-1136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3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11061,'0'0'480,"0"0"-160,0 0-272,0 0 817,0 0-65,143-9-576,-88 2-192,-2 7-32,-38 0-144,-5 0-5394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399 105 624,'0'0'5149,"0"0"-3697,0 0-1223,0 0 198,0 0 499,4-8-35,11-29-371,-15 36-498,1 0 0,-1 0 0,0 0 1,0 1-1,0-1 0,0 0 0,0 0 0,0 0 0,0 0 0,-1 1 1,1-1-1,0 0 0,0 0 0,-1 0 0,1 0 0,0 1 0,-1-1 1,1 0-1,-1 1 0,1-1 0,-1 0 0,1 1 0,-1-1 0,1 0 1,-1 1-1,0-1 0,1 1 0,-1-1 0,0 1-22,-22-10 400,17 9-247,-19-6 488,1 1 0,-1 1 0,0 1 0,-24 0-641,-105 3 1116,77 3-658,76 1-533,2 1 57,-1 0-1,1 0 1,0 0-1,0 0 0,0 0 1,1 0-1,-1 0 1,1-1-1,0 1 0,0-1 1,0 1-1,1 0 19,35 42 81,-28-34-72,51 54 80,-25-29-214,-2 2 0,21 32 125,-47-59-125,0 0 0,-1 0-1,0 0 1,-1 1 0,-1 0-1,0 1 1,-1-1 0,0 1-1,-1 0 1,0 0 0,-2 0-1,1 2 126,-2-15-3,0 12 8,0 1-1,0-1 0,-2 8-4,1-17 9,0 0-1,0 1 1,-1-1-1,1 0 1,-1 0-1,0-1 1,0 1-1,0 0 1,0-1-1,-1 1 1,1-1-1,-2 2-8,-5 5 54,-1 0 0,1-1 0,-1 0 0,-1 0 0,0-1 0,0 0 0,-1-1 1,-9 4-55,20-9 5,0 1 0,0-1 0,0 0 0,1 0 0,-1 1 0,1-1 0,-1 1 0,1-1 1,0 0-1,0 1 0,0-1 0,0 0 0,1 1 0,0 1-5,-1 4 9,1 17 17,-2 0 1,0 0 0,-2 0-1,-1 0 1,-5 20-27,0-16 32,2 0 1,1 0-1,1 1 1,2-1-1,0 1 0,2 0 1,2 7-33,-1-34-2,1 0 1,-1 1-1,0-1 1,1 0-1,0 0 1,0 0-1,0 0 1,0 0 0,0-1-1,1 1 1,-1 0-1,1 0 1,-1-1-1,1 1 1,0-1-1,0 0 1,1 1-1,-1-1 1,0 0-1,1 0 1,0 0 1,2 1-19,1 0-1,-1 0 1,1-1 0,0 1 0,0-1-1,0-1 1,1 1 0,-1-1 0,0 0-1,3 0 20,6 0-184,0-1-1,0-1 1,0 0-1,-1 0 1,1-2-1,0 0 1,-1 0-1,7-4 185,-17 5-589,1 0 0,-1 0 0,0 0 0,0-1-1,0 0 1,2-2 589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32 5186,'0'0'1868,"0"0"-697,0 0 288,0 0 305,0 0-865,0 0-331,-13-6-10,-43-15-139,53 20-392,0 0 0,1 0 0,-1 1 1,0-1-1,1 1 0,-1-1 0,0 1 0,0 0 1,1 0-1,-1 0 0,0 1 0,0-1 0,1 0 1,-1 1-1,0 0 0,1 0 0,-1 0 1,1 0-1,-1 0 0,-1 2-27,1-2 11,1 1 0,0 0 0,1 1 0,-1-1 0,0 0 0,1 1 0,-1-1 0,1 1 0,0-1 0,0 1 0,0-1 0,0 1-1,0 0 1,0 0 0,1-1 0,-1 4-11,0 3 2,1 1 0,0-1-1,0 1 1,1-1 0,1 0-1,-1 1 1,1-1 0,1 0-1,0 0 1,1 4-2,12 20 23,-3 2-1,9 29-22,-18-47 14,0 0 0,-2 1-1,0-1 1,0 0 0,-2 1 0,0-1-1,-1 2-13,0-15 10,0 0 0,0 0 0,0 0 0,0 0 0,0-1 0,-1 1 0,0 0 0,0-1 0,-2 4-10,3-5 1,0-1 1,-1 1-1,1-1 1,0 1-1,0 0 1,-1-1 0,1 0-1,-1 1 1,0-1-1,1 0 1,-1 0-1,0 0 1,0 0-1,1 0 1,-1 0-1,0-1 1,0 1-1,0-1 1,0 1-1,-1-1-1,2 0-616,1 0-2073,0-2-3404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5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7555,'0'0'1620,"0"0"-558,0 0-198,0 0-397,0 0-312,24 4-99,-8-1-57,-8-1-1,-1-1-1,1 1 1,0-1-1,0 0 1,0-1-1,-1 0 1,1 0-1,0-1 1,0 0-1,0 0 1,-1-1-1,1 1 1,0-2-1,-1 1 1,0-1-1,0-1 1,0 1-1,0-1 1,0 0-1,3-3 3,11-11-129,45-34-1130,-60 48 1024,0 0 0,-1 1 0,2 0 0,-1 0 0,0 0 0,0 1 0,1 0 0,0 0 0,-1 0 0,3 1 235,-8 1-6,-1 0-1,1 0 0,0 0 1,-1 0-1,1 1 0,-1-1 1,1 0-1,-1 1 0,1-1 1,-1 0-1,1 1 0,-1-1 1,1 0-1,-1 1 0,1-1 1,-1 1-1,1-1 0,-1 1 1,0-1-1,1 1 0,-1-1 1,0 1-1,1 0 0,-1-1 1,0 1-1,0-1 0,0 1 1,0 0-1,0-1 0,1 1 1,-1-1-1,0 1 0,0 0 1,0-1-1,-1 1 7,1 32 416,0-22-236,-2 11 160,0 0-1,-2-1 1,0 1-1,-2-1 1,0 0-1,-6 11-339,1 2 588,-6 29-588,12-43-16,3-11-128,1-1-1,-1 1 1,1 0-1,1 0 0,0 3 145,0-7-3948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5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14 8260,'0'0'1947,"0"0"-399,-22-2-164,-72-9-391,91 11-921,-1-1 1,0 1-1,0 0 0,0 0 1,0 1-1,1-1 1,-1 1-1,0 0 0,0 0 1,1 0-1,-5 2-72,7-2 28,-1 0 0,0 0 0,0 0 0,0 1 0,1-1 1,-1 0-1,1 1 0,-1 0 0,1-1 0,0 1 0,-1 0 0,1 0 0,0 0 0,0 0 0,0 1-28,-1 4 27,0 1 0,0-1-1,1 1 1,1-1 0,-1 1 0,1 0 0,0 0 0,2 6-27,-1 9 22,1 8-8,1-1 0,2 0 0,1-1 0,1 1-1,7 16-13,-4-17 16,-2 0 0,-2 1 0,0 0 0,-2 0 0,0 19-16,-4-36 13,0 0 0,-1 0 0,0 0 0,-1 0 0,0 0 0,-2 0-13,3-9 6,0-1 0,0 0 0,-1 1 0,1-1 0,-1 0 0,0 0 0,0 0-1,0 0 1,0-1 0,-1 1 0,1 0 0,-1-1 0,0 0 0,1 1 0,-1-1-1,0 0 1,0-1 0,-1 1 0,1 0 0,0-1 0,0 0 0,-1 0 0,-3 1-6,7-2-53,-1 0 0,1 0 0,-1 0 0,0 0 0,1 0 0,-1 0 1,1 0-1,-1-1 0,0 1 0,1 0 0,-1 0 0,1-1 0,-1 1 1,1 0-1,-1-1 0,1 1 0,-1 0 0,1-1 0,-1 1 0,1-1 1,0 1-1,-1-1 0,1 1 0,-1-1 0,1 1 0,0-1 0,0 1 1,-1-1-1,1 1 0,0-1 0,0 0 0,0 1 0,0-1 0,-1 1 1,1-1-1,0 0 0,0 1 0,0-1 0,0 1 0,1-1 0,-1 0 53,0-33-2185,1 26 1378,-1-14-2101,5 5-1531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3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9893,'0'0'2096,"0"0"-2031,0 0-65,0 0 0,0 0 928,10 178-544,-18-70-256,-19 3-128,9-68-1296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1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11493,'0'0'2033,"0"0"-2033,0 0-160,150 126 160,-45-11 112,21 20 176,14 12-96,5 0 289,-2-10-385,-2-8 0,-3-19 0,-6-13 16,-1-13-80,-1-14-32,0-7-32,-9-7-961,-96-51-4433,-13 1-2594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6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9764,'0'0'305,"0"0"-191,0 0-15,0 0 74,9-3-28,25-11 12,-34 14-151,0 0 0,1 0 0,-1 0 1,0 0-1,1-1 0,-1 1 0,0 0 0,1 0 0,-1 0 1,0 0-1,1 0 0,-1 0 0,0 0 0,1 0 1,-1 0-1,0 0 0,1 0 0,-1 0 0,0 0 0,1 0 1,-1 0-1,0 1 0,1-1 0,-1 0 0,0 0 0,1 0 1,-1 0-1,0 1 0,0-1 0,1 0 0,-1 0 1,0 1-1,0-1 0,1 0 0,-1 0 0,0 1 0,0-1 1,0 0-1,1 1 0,-1-1 0,0 0 0,0 1 0,0-1 1,0 0-1,0 1 0,0-1 0,0 0 0,0 1 0,0-1 1,0 0-1,0 1 0,0-1 0,0 0 0,0 1 1,0-1-1,0 1 0,0-1 0,0 0 0,0 0 0,-1 1 1,1-1-1,0 0 0,0 1 0,-1-1-6,1 4 74,1 44 447,0-14-351,-1 1 0,-2 0 0,-1-1 0,-8 34-170,6-50 138,1 0 0,1 0 1,1 1-1,1-1 0,0 3-138,1-20 4,0 0 1,0 0-1,1 0 1,-1 0-1,0 0 1,0 0-1,1 0 1,-1 0-1,1 0 0,-1 0 1,1 0-1,-1-1 1,1 1-1,0 0 1,-1 0-1,1 0 1,0-1-1,0 1 0,-1 0 1,1-1-1,0 1 1,0-1-1,0 1 1,0-1-1,0 1 1,0-1-1,0 0 0,0 0 1,0 1-1,0-1 1,0 0-1,0 0 1,0 0-5,41 2 0,-30-3 13,-5 2-29,0-1 0,0-1-1,0 1 1,0-1 0,0-1 0,0 1-1,-1-1 1,1 0 0,0-1 0,-1 1-1,6-4 17,-8 3-359,0 0 0,0 0 0,0 0 0,0-1 0,-1 1 0,0-1 0,2-2 359,13-20-4519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6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6195,'0'0'2721,"0"0"-2705,0 0 80,0 0 576,0 0 673,0 0-385,82 146-191,-82-87-81,0 4-416,0 5-48,-25 2-96,0-3-112,3-6-16,14-49-1264,3-8-6516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06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2209,'0'0'1302,"0"0"-294,0 0-26,0 0 117,0 0 11,0 0-184,0 0-195,0 0-29,0 0-22,0 0-125,0 15 1038,0 54-1559,-3 168 49,-1-168 6,-4 0 1,-7 29-90,-3-14 159,-27 167 525,41-210-1311,3-33-2649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07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4770,'0'0'2567,"0"0"-916,0 0-1133,0 0-353,0 0-7,32-36 63,-27 30-178,0 0 0,1 1-1,0 0 1,-1 0 0,2 0 0,-1 1 0,0 0 0,1 0-1,0 0 1,0 1 0,0 0 0,0 0 0,0 1 0,1 0-1,-1 1 1,1-1 0,0 1 0,-1 1 0,8-1-43,-13 1 12,-1 1 1,1-1 0,0 0 0,0 1 0,0-1 0,0 1 0,-1 0 0,1 0-1,0-1 1,-1 1 0,1 0 0,-1 0 0,1 1 0,-1-1 0,1 0-1,-1 0 1,0 1 0,1-1 0,-1 1 0,0-1 0,0 1 0,0-1-1,0 2-12,4 6 39,-1 0-1,0 0 0,-1 1 1,1 1-39,1 3 44,0-1-112,-3-6-209,1 0-1,-1 1 0,0-1 0,0 0 1,-1 1-1,1 5 278,-2 6-4437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0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54 3618,'0'0'2531,"0"0"-1231,0 0-396,0 0 19,0 0-74,0 0-252,-9 10-159,-40 46 1144,58-59-1684,5-5 133,-1 0 0,-1-1 0,1 0-1,5-6-30,-4 3 77,0 1 0,1 0 0,5-2-77,-14 10 3,0 0 1,1 0 0,-1 1-1,1-1 1,-1 2-1,1-1 1,0 1 0,0 0-1,-1 0 1,8 0-4,-13 2 6,1-1-1,-1 0 1,0 1 0,1-1 0,-1 1-1,0 0 1,1-1 0,-1 1-1,0 0 1,0 0 0,1 0 0,-1 0-1,0 0 1,0 0 0,0 0-1,-1 0 1,1 1 0,0-1 0,0 0-1,0 0 1,-1 1 0,1-1-1,0 2-5,14 40 149,-11-31-136,0 1-132,2 3-235,-1 0-1,-1 0 1,-1 0-1,0 0 1,-1 2 354,-2 0-5157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09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3 8452,'0'0'1798,"0"0"-272,-26 0-301,-84-2-436,92 2-507,0 0 1,0 1-1,-9 2-282,22-2 70,0 0 1,1 1 0,-1 0-1,0-1 1,1 2-1,-1-1 1,1 0 0,0 1-1,0 0 1,-3 2-71,6-3 5,0 0-1,0 0 1,0 0 0,0 0 0,0 0-1,0 0 1,1 0 0,-1 1-1,1-1 1,0 0 0,-1 0 0,1 1-1,0-1 1,0 0 0,1 1-1,-1-1 1,0 0 0,1 0-1,0 1-4,-1 5 2,3 5-1,0 1 1,1-1 0,0 0-1,1 0 1,0 0-1,1 0 1,2 2-2,20 50 7,-20-42 7,-1 1 0,-2 0-1,0 0 1,-2 0 0,-1 0-1,0 1 1,-2-1 0,-2 16-14,2-36 5,-1-1 1,0 0 0,0 0-1,0 1 1,0-1 0,-1 0-1,1 0 1,-1 0 0,0 0-1,1-1 1,-1 1 0,-1 0-1,1-1 1,0 1-1,-1-1 1,1 0 0,-1 0-1,0 0 1,1 0 0,-4 1-6,1 0-131,-1 0 0,0-1 0,0 0 0,0 0 1,0 0-1,0-1 0,0 1 0,-1-2 0,1 1 1,-4-1 130,9 0-144,0-1 0,1 1 0,-1-1 0,0 0 0,1 0 0,-1 1 0,0-1 0,1 0 0,-1 0 0,1 1 0,-1-1 0,1 0 0,0 0 0,-1 0 0,1 0 0,0 0 0,-1 0 0,1 0 0,0 0 0,0 0 0,0 0 0,0 0 0,0 0 0,0 0 0,0 0 0,0 0 0,1 0 0,-1 1 144,3-34-4007,9 12 656,-3 10 1174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09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83 8244,'0'0'1198,"0"0"-385,0 0 311,0 0-321,-6 22-171,-19 71-269,24-88-344,-1 1 0,1 0 0,1 0 0,-1-1 0,1 1 0,0 0 1,1 1-20,-1-6 2,0 1 0,0-1 1,1 1-1,-1-1 0,0 1 1,1-1-1,0 1 1,-1-1-1,1 0 0,0 1 1,0-1-1,-1 0 0,1 1 1,0-1-1,0 0 0,2 1-2,0 0-3,0-1-1,1 1 0,-1-1 0,1 0 0,-1 0 1,1 0-1,-1 0 0,1-1 0,0 0 0,-1 1 1,1-1-1,0-1 0,2 1 4,1 0-5,-1 0 13,-1 0-1,1 0 1,0-1 0,-1 0-1,1 0 1,0 0-1,-1 0 1,0-1 0,1 0-1,-1 0 1,0-1-1,0 1 1,0-1 0,0 0-1,0 0 1,-1-1-1,1 0 1,-1 0 0,0 0-1,0 0 1,-1 0-1,1-1 1,-1 1 0,0-1-1,0 0 1,0 0 0,0-2-8,2-3 42,-1 1 1,0-1 0,0-1-1,-1 1 1,0 0 0,-1-1-1,0 0 1,-1 1 0,0-1-1,-1 0 1,0 0 0,0 0-1,-2-4-42,2 12 63,-1 1-1,0 0 1,0 0-1,0-1 1,0 1-1,0 0 1,0 0 0,0 0-1,-1 0 1,1 0-1,-1 1 1,1-1-1,-1 0 1,0 1-1,0-1 1,0 1-1,0 0 1,0-1-1,0 1 1,0 0-1,0 0 1,0 0-1,0 1 1,-1-1-1,1 0 1,0 1-1,-1 0 1,0-1-63,-11-1 179,-1 1 0,0 0 1,1 0-1,-5 2-179,2-1-5,15 0-2,1 0 1,0 0-1,-1 0 0,1 0 0,-1 1 1,1-1-1,0 0 0,-1 1 1,1-1-1,0 1 0,-1-1 1,1 1-1,0-1 0,-1 1 1,1 0-1,0 0 0,0 0 1,0 0-1,0 0 0,0 0 0,0 0 1,0 0-1,0 0 0,0 0 1,1 1 6,-2 1-514,1 0 0,0 0 0,0 1 0,0-1 0,0 1 0,1-1 0,0 1 0,-1-1 0,1 1 0,0 0 514,0 9-6392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0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10 3314,'0'0'1907,"0"0"-1371,0 0-464,0 0 184,0 0 526,0-6-522,0 3 1094,-1 6 3219,-15 117-3718,9-75-839,1 1 0,2 0 1,2 0-1,4 40-16,-2-83-3,1 0 0,0 1-1,1-1 1,-1 0 0,0 0-1,1 0 1,0 0 0,0 0-1,0 0 1,0 0-1,0-1 1,0 1 0,1-1-1,-1 1 1,1-1 0,0 0-1,-1 0 1,1 0 0,0-1-1,0 1 1,1-1-1,-1 1 1,0-1 0,0 0-1,2 0 4,9 3-15,0 0 0,0-1 0,0-1 0,1 0-1,6-1 16,-4 0-271,-8 0-436,-1 0 1,1-1-1,-1 0 0,1 0 1,-1-1-1,3-1 707,-8 0-5093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0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7908,'0'0'1360,"0"0"-840,0 0-183,-1 21 252,-5 180 860,6-197-1444,0 0 0,0-1 0,0 1 0,0-1 0,1 1 0,0 0 0,0-1 0,0 1 0,0-1 0,0 1 0,1-1-1,0 0 1,-1 0 0,1 0 0,0 0 0,1 0 0,-1 0 0,0 0 0,1-1 0,0 1 0,-1-1 0,1 1 0,0-1 0,0 0 0,0-1 0,1 1 0,-1 0 0,0-1 0,1 0 0,-1 1 0,1-1 0,-1-1 0,1 1 0,0 0 0,-1-1 0,3 0-5,1 1 3,1 0 1,-1 0 0,1-1-1,-1-1 1,0 1-1,1-1 1,-1 0 0,1 0-1,3-3-3,-6 2 10,0 0 0,0 0-1,0-1 1,0 1-1,-1-1 1,0-1-1,1 1 1,-1 0 0,0-1-1,-1 0 1,1 0-1,-1 0 1,2-4-10,6-7 40,-1-2 1,-1 0-1,-1 0 1,0 0-1,-1-1 1,-1 0-1,-1 0 0,0-1 1,-2 0-1,0 0 1,-1 0-1,-1 0 1,0 0-41,-3 13-431,1 6-300,1 0 551,-2 0-3291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1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6803,'0'0'2244,"0"0"-1385,0 0 64,0 0 456,0 0-400,0 0-605,2 2-238,0 0-103,-1 0-1,0 0 1,1 0-1,-1 0 1,0 0-1,0 0 1,-1 0 0,1 0-1,0 0 1,-1 0-1,1 1 1,-1-1-1,0 0 1,0 0 0,0 2-33,0 42 158,-1-25-77,0 126 383,-1-6-3934,2-138-1170,0-3-2027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2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2 11493,'0'0'603,"-29"22"-176,-3 1-248,2 2 0,0 1-1,-6 9-178,26-23 85,0 1 0,1 0-1,0 1 1,1 0 0,1 1 0,0-1-1,1 1 1,-3 11-85,-19 62 398,4 1 1,4 1-1,4 0 0,4 2 0,3 0 1,5 0-1,5 37-398,0-101 52,1 0 0,0-1 0,3 0-1,0 1 1,2-2 0,0 1 0,3 1-52,-4-14 9,0 0 0,1-1 1,1 0-1,0 0 0,1 0 0,0-1 1,1-1-1,0 1 0,1-2 0,0 1 0,1-2 1,0 1-1,6 2-9,0-1-12,1-2 1,0 0-1,0 0 1,1-2 0,0-1-1,1 0 1,-1-2-1,1 0 1,9 0 11,1-1-13,0-2 1,0-1-1,-1-1 0,1-2 1,0-1-1,7-2 13,-8-2 13,0-1-1,0-2 1,-1 0 0,0-2-1,-1-1 1,-1-2 0,23-17-13,-10 5 43,-2-2 0,-2-2 0,-1-2 0,26-31-43,-34 33 35,-1-1-1,-2-2 0,-1 0 0,-2-2 1,-1 0-1,-3-1 0,0-1 0,-3-1 1,-1 0-1,-2 0 0,-2-1 0,0-14-34,-3 12 49,-3-1 0,-1-1 0,-2 1 0,-2 0-1,-2 0 1,-10-41-49,9 64 14,-1 0 0,-1 0 0,-1 0 0,-1 1 0,-1 0 0,-9-15-14,10 22 21,-1-1-1,0 2 1,-1-1 0,0 2 0,-1-1-1,0 1 1,-1 1 0,0 1-1,-10-7-20,11 10 7,-1 0 0,0 0 1,0 2-1,-1-1 0,1 2 0,-1 0 0,0 0 0,0 1 0,-10 0-7,7 2-128,1 0 1,-1 0-1,1 2 0,0 0 1,0 0-1,0 2 1,-8 2 127,18-3-308,0 0 1,0-1 0,0 2-1,1-1 1,0 1 0,-1 0-1,1 0 1,0 0-1,1 1 1,-1 0 307,-49 50-8014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21 1121,'0'0'10244,"0"0"-8691,0 0-1153,0 0-240,0 0 560,0 0-335,-30-20-337,55 20-48,15 0 80,11 0 0,-1 0-64,2 0 48,1 0 0,-3 0-64,-37 0-1153,-3 0-4177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1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1 174 416,'0'0'8708,"0"0"-8068,0 0-367,0 0 783,12 142 193,-12-104-689,0 1-448,0-8-112,0-4 0,0-6-256,0-21-2930,0 0-4049</inkml:trace>
  <inkml:trace contextRef="#ctx0" brushRef="#br0" timeOffset="1">38 27 8372,'0'0'3281,"0"0"-2464,0 0-785,0 0 64,0 0-16,0 0-80,15-27-480,-7 38-945,-3 3-3249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2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8308,'0'0'1998,"0"0"-829,0 0-41,0 0-434,0 0-267,-6 20-270,0-1-141,0 2-2,0 0 0,1 0 0,1 1-1,1-1 1,0 10-14,2 192 72,1-223-74,0 1-1,0-1 0,0 0 0,0 0 0,0 0 0,0 1 0,0-1 0,0 0 0,0 0 0,0 0 1,0 0-1,0 1 0,0-1 0,0 0 0,0 0 0,0 0 0,0 1 0,0-1 0,0 0 0,0 0 1,1 0-1,-1 0 0,0 0 0,0 1 0,0-1 0,0 0 0,0 0 0,0 0 0,1 0 1,-1 0-1,0 0 0,0 0 0,0 1 0,0-1 0,1 0 0,-1 0 0,0 0 0,0 0 0,0 0 1,0 0-1,1 0 0,-1 0 0,0 0 0,0 0 0,0 0 0,1 0 0,-1 0 0,0 0 1,0 0-1,0 0 0,0 0 0,1 0 0,-1 0 0,0-1 0,0 1 3,4 0 5,-4 0 91,0 0-30,0 0-23,0 0 64,14 0-177,113 0-119,-124 0 189,0-1-1,0 0 1,0 1-1,-1-1 1,1 0 0,0-1-1,-1 1 1,1 0 0,-1-1-1,1 1 1,-1-1-1,0 0 1,1 0 0,-1 0-1,0 0 1,0 0-1,-1-1 1,1 1 0,0 0-1,-1-1 1,1 1-1,-1-1 1,0 0 0,0 1-1,0-2 1,4-6 61,-1-1 0,-1-1-1,0 1 1,0-1 0,0-10-61,0 1 95,-2 0-1,0 1 1,-1-1 0,-2-9-95,2 24 35,-1 0 0,0 0 0,-1-1 0,1 1 0,-1 0 0,-1 1 0,1-1 0,-1 0 0,0 1 0,0-1 0,-1 1 0,1 0 0,-1 0 0,0 0 0,0 1 0,-4-3-35,-1-1 76,-1 1 1,0 1 0,-1 0-1,1 1 1,-1 0 0,0 0-1,0 1 1,-1 0 0,1 1-1,-1 1 1,0-1 0,0 2-1,0 0 1,1 0-1,-5 1-76,15 8-1123,1-4 515,0-2 109,-1 0 1,1 0-1,0 1 0,1-1 1,-1 0-1,0 0 0,0 0 1,1 0-1,0 0 0,-1 0 1,2 2 498,7 7-9103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2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8132,'0'0'768,"0"0"-720,0 0 480,0 0 625,25 117-417,-25-74-592,0-5-96,0-4-32,0-14-16,0-20-2017,0 0-2321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8356,'0'0'1585,"0"0"-1521,0 0 240,0 0 864,0 0-623,0 0-337,90 128-160,-68-101 32,1-4-64,-6-10 48,4-8-64,-1-5-192,2 0-1361,1-30-656,-18 6-1137,0-8-1792</inkml:trace>
  <inkml:trace contextRef="#ctx0" brushRef="#br0" timeOffset="1">294 86 1697,'0'0'2865,"0"0"-704,0 0 112,0 0-48,0 0-352,0 0-688,15-86-465,-18 127 224,-12 17-752,0 19-112,3-5-64,7-6 0,5-8-32,0-13-128,0-40-1809,0-5-3921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13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 70 5362,'0'0'2298,"0"0"-1111,0 0-512,0 0 632,0 0-80,-13-11-133,-4-3-691,0 1 0,-9-5-403,23 16 41,0 0 1,-1 1-1,1-1 0,-1 1 1,1 0-1,-1 0 1,1 0-1,-1 0 0,0 1 1,0-1-1,1 1 0,-1 0 1,0 0-1,1 0 1,-1 1-1,0-1 0,1 1 1,-1 0-1,0 0 1,1 0-1,-1 0 0,1 1 1,0 0-1,-1-1 1,1 1-1,0 0 0,0 1 1,-1 0-42,-2 3 28,0-1 0,0 1 0,1 1 0,0-1 0,0 1 0,0-1 0,1 1 0,0 1 0,1-1 0,0 0 0,-1 4-28,0 5 7,1 0 0,0 0 0,1 1 0,1-1 0,1 0 1,1 12-8,-1 0 8,0-17-1,1-1 0,0 1 0,1 0 0,0-1 0,1 1 0,0-1 1,3 6-8,6 11 28,1 0 0,2 0-28,8 17 11,-22-42 5,1 0 0,-1 1 0,0-1 0,0 0 0,0 1 0,0-1 0,-1 1 0,1-1 0,-1 1 0,1 0 0,-1-1-1,0 1 1,0 0 0,0-1 0,-1 1 0,1-1 0,0 1 0,-1-1 0,0 1 0,0-1 0,0 1 0,0-1 0,0 1 0,0-1 0,0 0 0,-1 0 0,1 1 0,-1-1 0,1 0-1,-1 0 1,0-1 0,0 1 0,0 0 0,-1 0-16,-7 5 122,-1-1-1,0 0 0,0-1 1,0 0-1,-1 0 1,-7 1-122,10-3 34,-54 16-676,0-3 0,-58 7 642,116-22-3753,5-1-4937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12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6501 1352 576,'0'0'7353,"0"0"-5715,0 0-1531,0 0 112,14-1 85,203-5 2065,-197 6-2250,0-2 0,0 0 1,-1-1-1,1-1 0,-1 0 1,0-2-1,0 0 0,0-1 1,-1-1-1,0-1 0,6-4-119,25-14 226,-1-2-1,-2-2 1,-1-2-1,32-31-225,-70 57 24,0 0 0,0-1 1,0 0-1,-1 0 0,0 0 0,-1-1 0,0 0 0,0 0 1,-1 0-1,0-1 0,-1 1 0,0-1 0,0 0 0,-1 0 0,0 0 1,-1 0-1,0 0 0,-1-10-24,0-2 87,0 0 0,-4-16-87,3 30 15,-1 0-1,0 0 0,-1 0 0,0 0 0,0 0 1,0 1-1,-1 0 0,-4-7-14,-9-9 46,-1 0 0,-1 1 0,-1 0 0,0 2 0,-2 0 0,-6-3-46,-21-13 183,-2 1 1,-26-11-184,54 34 132,0 1-1,-1 1 0,-1 1 1,-13-3-132,-106-22 287,78 20-193,15 5 45,0 1 1,-1 3-1,-10 1-139,-158 5 234,183 0-219,-90 7 65,-90 18-80,110-11 19,-331 53 70,157-21-18,119-27 191,-100-2-262,-164-13 381,393-5-346,-413 16 220,2 0-108,435-16-150,-748 10 415,576-4-314,-117 6 169,98-7-168,41-2-70,-365 1 59,289-6-53,195 2-42,-63 0 28,-30-7-21,100 3-7,0 0 1,0-3 0,1 0-1,0-2 1,0-2 0,-2-2 6,-54-24 21,-53-13-21,137 48-1,1 1 0,0-1 0,-1 0 0,1 0 0,0 0 0,0 0 0,0 0-1,1-1 1,-1 1 0,1-1 0,-1 0 0,1 0 0,0 1 0,0-2 0,0 1 0,0 0 0,0-1 1,-5-11 3,1 0 0,1 0 1,-2-7-4,2 6-2,-1-7 84,1 1 1,1-1 0,1 0-1,-1-19-82,4-93-1653,2 62-7765,-2 53 5306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1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14 4194,'0'0'1398,"0"0"-891,0 0-267,0 0 104,0 0 299,0 0 221,0 0-725,-1 0 1,1 0-1,-1 0 0,1 0 0,-1 1 0,1-1 0,-1 0 0,1 0 0,-1 0 0,1 0 0,-1 1 0,1-1 0,0 0 1,-1 1-1,1-1 0,-1 0 0,1 1 0,0-1 0,-1 0 0,1 1 0,0-1 0,-1 1 0,1-1-139,-4 11-31,3-8 20,0 0 0,1-1 1,-1 1-1,0-1 1,0 1-1,-1-1 1,1 0-1,0 0 0,-1 1 1,1-1-1,-1 0 1,0 0-1,0 0 1,0 0-1,0-1 1,0 1-1,0-1 0,0 1 1,-1-1-1,1 0 1,0 1-1,-2-1 11,-1 1 25,1 0-1,-1 1 1,0-1 0,1 1 0,-1 0-1,1 0 1,0 1 0,0-1-1,0 1 1,1 0 0,-1 0-1,1 0 1,0 0 0,0 1-1,0-1 1,-1 6-25,0-4 2,0 0 0,0 0 0,0 0 0,-1 0 0,1-1 0,-1 0 0,-1 0 0,0 1-2,2-2 9,-1 0-1,1 0 1,1 1-1,-1-1 1,1 1 0,-1 0-1,1 0 1,1 0-1,-1 1 1,0 0-9,2-1 13,-2 0 1,1 0-1,0-1 1,-1 1-1,0-1 1,0 0 0,0 0-1,-1 0 1,0 0-1,1 0 1,-1-1-1,-1 1-13,5-4 24,0 0-1,0 0 1,-1 0 0,1 0-1,0 0 1,0 0 0,0 0-1,-1 0 1,1 0-1,0 0 1,0 0 0,0 0-1,0 0 1,-1 0 0,1 0-1,0 0 1,0 0 0,0-1-1,-1 1 1,1 0-1,0 0 1,0 0 0,0 0-1,0 0 1,0 0 0,-1-1-1,1 1 1,0 0 0,0 0-1,0 0 1,0 0-1,0-1 1,0 1 0,0 0-1,0 0 1,0 0 0,-1 0-1,1-1 1,0 1 0,0 0-1,0 0 1,0 0-1,0-1 1,0 1 0,0 0-1,0 0 1,1 0 0,-1-1-1,0 1 1,0 0 0,0 0-24,0-16-28,0 13 128,1-6-79,0 1 0,0-1 0,1 1 0,0 0 0,1 0 0,0 0 0,0 0 0,0 0 0,1 0 0,1 1 0,3-6-21,2-1 1,0 1 1,0 0-1,1 1 0,1 0 0,11-8-1,-11 10-9,1 0-1,0 1 1,0 1-1,1 0 1,0 1-1,1 0 1,0 1-1,0 1 1,0 0-1,0 1 1,1 1-1,0 0 1,0 1-1,-1 1 1,1 1-1,12 0 10,-24 1 26,1 0 0,-1 1 0,0-1 0,1 1 0,-1-1 0,0 1 0,0 1 0,0-1-1,-1 1 1,1-1 0,0 1 0,-1 0 0,0 0 0,0 0 0,0 1 0,0-1 0,0 1 0,0 0-1,-1 0 1,0 0 0,1 2-26,2 4 37,0 0 0,-1 0 0,-1 1 0,1-1 1,-2 1-1,1 0 0,-2 0 0,1 4-37,-1-9 22,0-1-1,0 0 1,1 0 0,-1 1 0,1-1 0,0 0 0,1 0 0,-1-1 0,3 3-22,9 22-4461,-13-26 228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21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0 190 4978,'0'0'3853,"0"0"-2589,0 23-1093,0 78 45,1-93-193,-1-1-1,1 0 1,1 0 0,-1 0 0,1 1-1,0-1 1,1-1 0,0 1-1,0 0 1,1 1-23,-1-3 10,0-1-1,0 0 1,0 0 0,1 0-1,0-1 1,-1 1 0,1-1 0,0 0-1,0 0 1,1 0 0,2 0-10,-3-1 24,1 0 1,-1 0-1,1-1 1,-1 0-1,1 0 1,0 0-1,0 0 1,0-1 0,-1 0-1,1 0 1,0 0-1,0 0 1,0-1-1,0 0-24,4-1 77,-1 0 0,1-1 0,0 0 1,-1 0-1,0-1 0,0 0 0,4-3-77,33-24 429,-1-2 1,22-22-430,31-25 173,-21 25-258,2 3-1,77-37 86,-116 73-2622,-20 10-5523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27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7876,'0'0'1040,"0"0"-632,23-6 318,3-2-494,12-4 193,0 2-1,0 2 0,2 1-424,118-10 2819,110 2-2819,161 17 872,-156 1-375,-204-4-150,0-2 0,26-7-347,-11 2 138,-1 3 1,25 4-139,-10 1 131,43-9-131,-47 3 401,86 6-401,-71 2 282,-63-2 112,-1 1 0,0 3-1,0 1 1,-1 3 0,44 12-394,-87-20-21,1 1-1,-1-1 1,0 0 0,0 1-1,1-1 1,-1 1 0,0 0-1,0-1 1,0 1-1,0 0 1,0-1 0,0 1-1,0 0 1,0 0 0,0 0-1,0 0 1,0 0 0,0 0-1,-1 0 1,1 0 0,0 0-1,-1 1 1,1-1 0,-1 0-1,0 0 1,1 1 0,-1-1-1,0 0 1,0 0 0,1 1-1,-1-1 1,0 1 21,0 10-3415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6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41 5619,'0'0'1229,"0"0"-676,0 0 324,0 0 380,0 0-654,0 0-259,-18-6 280,3-1-470,4 2-32,-1 1-1,0-1 1,0 2 0,0 0 0,0 0 0,0 1 0,-1 1 0,-11 0-122,10 1 298,1 0 1,0 1 0,-1 1-1,1 0 1,-10 4-299,20-6 36,0 1 0,0 0 0,0 0 1,0 1-1,0-1 0,0 1 1,0-1-1,0 1 0,0 0 0,1 0 1,-1 0-1,1 0 0,-1 1 0,1-1 1,0 1-1,0-1 0,0 1 1,0 0-1,1-1 0,-1 1 0,1 0 1,-1 0-1,1 1 0,0-1 0,0 0 1,1 1-37,-1 5 7,0 0 1,1 0-1,0 0 1,1 1-1,0-1 1,0 0-1,1 0 1,1 0-1,-1-1 0,1 1 1,4 7-8,6 9 6,0 0 0,2-1 0,5 4-6,-2-2 6,-1 1 1,4 12-7,-16-30 6,-1 1 1,0-1-1,-1 1 1,0 0-1,-1 0 0,0 0 1,-1 0-1,1 1 0,-2 4-6,1-7 9,-2 1-1,1-1 1,-1 0-1,0 1 0,-2 6-8,2-12 4,-1 0 0,1 0 0,-1 1 1,1-1-1,-1 0 0,0-1 0,0 1 0,-1 0 0,1-1 0,0 1 0,-1-1 0,0 1 0,1-1 0,-3 1-4,-4 3 5,-1 0 1,0 0-1,0-1 0,0-1 0,0 0 1,-1 0-1,1-1 0,-1 0 0,-11 1-5,-32-1-2907,59-7-1624,1-3 3630,20-10-1193,-8 5-603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2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859 1 10309,'0'0'1067,"-12"27"-304,-24 50-119,-3-2 0,-20 25-644,-187 260 1327,29-43-130,129-190-942,22-32-69,-21 46-186,79-121-440,11-9-673,-2-11 882,1 1-1,0 0 1,0-1 0,0 1 0,0-1 0,0 1 0,0-1 0,0 0-1,0 0 1,0 0 0,0 0 0,0 0 0,0-1 231,7 1-696,8 0-2769,-4 0-1839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446 39 1841,'0'0'5328,"0"0"-3754,0 0-1286,0 0-88,0 0 37,0 0 318,-23-7 347,-78-20-326,91 25-491,0 1 0,0 0 0,0 1 0,-1 0-1,1 0 1,0 1 0,0 0 0,0 1 0,0 0-1,0 1 1,1 0 0,-1 0 0,1 1 0,-1 1-1,1-1 1,1 1 0,-1 1 0,1 0 0,-6 5-85,12-10 25,0 1 1,0 0-1,0 0 0,0 0 1,0 0-1,1 0 1,-1 0-1,1 0 0,-1 1 1,1-1-1,0 0 1,0 1-1,0-1 1,0 1-1,0-1 0,1 1 1,-1 0-1,1 0-25,0 1 9,0 1 0,0-1-1,0 1 1,1-1 0,-1 0-1,1 1 1,1-1 0,-1 0 0,0 1-1,2 0-8,3 9-4,2-1 1,-1 0-1,1-1 0,1 0 0,10 10 4,-1 0 4,9 8 31,-2 1-1,14 23-34,-32-44 7,-1 1 0,0 0-1,-1 1 1,0-1 0,-1 1 0,0 0 0,-1 0 0,0 1 0,-1-1 0,0 8-7,-1-6-5,0 0-1,-2 0 1,1 0 0,-2 0 0,-2 11 5,3-18-4,-1-1 0,-1 1 0,1-1 0,-1 0 0,0 0 0,0 0-1,-1 0 1,0-1 0,0 0 0,0 1 0,-1-1 0,-3 3 4,-4 3-32,-1 0 0,-1-1-1,1 0 1,-1-1 0,-1-1 0,0 0 0,0-1-1,-1-1 1,1 0 0,-1-1 0,-1-1 0,1 0-1,-1-2 1,1 1 0,-17-1 32,32-2-64,1 0 0,-1 0 1,1 0-1,-1 0 0,1 0 0,-1 0 0,1-1 1,-1 1-1,1 0 0,-1 0 0,1 0 0,0 0 0,-1-1 1,1 1-1,-1 0 0,1 0 0,-1-1 0,1 1 1,0 0-1,-1-1 0,1 1 0,0 0 0,-1-1 0,1 1 1,0 0-1,-1-1 0,1 1 0,0-1 0,0 1 1,0-1-1,-1 1 0,1-1 0,0 1 0,0-1 0,0 1 1,0-1-1,0 1 0,0-1 0,0 1 0,0-1 1,0 1-1,0-1 0,0 1 0,0 0 0,0-1 0,1 1 1,-1-1-1,0 1 0,0-1 0,0 1 0,1-1 1,-1 1 62,1-4-682,5-22-3815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7187,'0'0'1574,"0"0"-661,0 19-68,0 106 529,0-123-1354,0 0 0,0 1-1,1-1 1,-1 0-1,0 0 1,1 0-1,0 0 1,-1 0 0,1 0-1,0 0 1,0 0-1,0 0 1,0 0-1,0-1 1,1 1 0,-1 0-1,1-1 1,-1 1-1,1-1 1,1 2-20,0-1 13,1 1-1,0-1 1,0 0 0,0 0 0,1-1 0,-1 1 0,0-1-1,0 0 1,1 0 0,0 0-13,6 0 9,-1 0-1,0 0 1,0-1 0,0-1-1,1 0 1,-1 0 0,0-1-1,0 0 1,2-2-9,0 0 15,-2-1 0,1-1-1,-1 0 1,0 0 0,0-1 0,0 0 0,-1-1-1,0 0 1,-1 0 0,0-1 0,0-1-15,-1 3 14,-1-2 1,0 1-1,0 0 1,-1-1 0,-1 0-1,1-1 1,-1 1-1,-1-1 1,0 1-1,0-1 1,-1 0 0,0 0-1,0-3-14,-2 6 50,-1-1-1,1 1 0,-1 0 1,-1 0-1,1-1 0,-1 1 1,0 0-1,-1 0 0,0 1 1,0-1-1,0 1 0,-1-1 1,0 1-1,0 0 0,0 0 1,-1 1-1,0-1 0,0 1 1,-1 0-1,1 1 0,-1-1 1,-6-3-50,-5-3 174,0 1-1,-1 1 1,0 0 0,-1 2 0,0 0 0,0 0 0,-17-2-174,26 8-24,15 2-795,0-1 0,-1 1 1,1 0-1,-1 0 0,1 0 1,-1 1-1,3 0 819,15 7-4605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2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6419,'0'0'819,"0"0"-245,0 0 287,0 0 393,0 0-413,5 16-412,-2-7-386,-1 1 1,0-1-1,0 1 0,-1 0 0,0-1 0,0 1 1,-1 0-1,-1 0 0,0-1 0,0 1 1,-1 0-1,0-1 0,0 1 0,-1-1 0,-2 4-43,-5 9 34,-8 22 44,-13 47-78,27-77 46,0 1 1,2 0 0,0 0 0,0 0 0,1 0-1,1 0 1,1 0 0,1 8-47,-1-20 18,-1 0 0,1 0 0,0 0 0,0 0 0,1-1 0,-1 1 0,0 0 0,1-1 0,0 1 0,0-1 0,0 1 0,0-1 0,0 0 0,0 0 0,0 0 0,1 0 0,-1 0 0,1-1 0,1 2-18,7 3 76,1-1 0,0 0-1,0 0 1,1-1-76,-3-1 38,22 7 66,1-2-1,0-1 1,1-2-1,0-1 1,8-2-104,44 0-828,32-6 828,-93 0-3542,-13-2-3011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4050,'0'0'3375,"0"0"-2164,0 0-547,0 0 475,0 0-261,0 0-680,0 0-92,12 2 28,67 6 220,0-2 0,0-5 0,15-3-354,67 1 138,-17 10 93,97 20-231,-96-10-1258,-139-18-1295,-6-1-1524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8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0 284 5859,'25'-16'85,"-8"6"-75,13-8 2,-2-2-1,0 0 1,-1-2-1,24-24-11,-32 26 5,9-10 15,2 1 0,17-10-20,-28 27-13,-19 11 14,1 1 1,-1 0-1,0 0 0,0 0 1,0 0-1,0 0 0,1 0 1,-1-1-1,0 1 0,0 0 0,0 0 1,1 0-1,-1 0 0,0 0 1,0 0-1,1 0 0,-1 0 1,0 0-1,0 0 0,0 0 1,1 0-1,-1 0 0,0 0 0,0 0 1,0 0-1,1 0 0,-1 0 1,0 1-1,0-1 0,0 0 1,1 0-1,-1 0 0,0 0 0,0 0 1,0 0-1,0 1 0,1-1 1,-1 0-1,0 0 0,0 0 1,0 0-1,0 1 0,0-1 1,0 0-1,0 0 0,0 0 0,1 1-1,0 5 201,0 1 0,0 0-1,-1-1 1,0 1 0,0 0-1,0-1 1,-1 2-201,0 20 690,-2 21 325,-1 1 1,-11 43-1016,6-43 490,2 1 1,0 47-491,7-21-1249,0-67-5036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9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0 576,'0'0'8868,"0"0"-8403,0 0-289,0 0-176,223 46 240,-105-33 432,9 1-256,9-3-160,-1-4-16,5-3-47,-2-4-81,-7 0 16,-14 0-96,-21 5 16,-26 4 16,-23 4-64,-47-8-625,0-3-4465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39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8388,'0'0'1000,"0"0"-215,0 0-508,0-20-98,0 2-77,1 1 0,1 0 1,3-13-103,-5 28 13,1 1 1,-1-1 0,1 1-1,0-1 1,-1 1 0,1-1-1,0 1 1,0-1 0,0 1-1,0 0 1,0-1 0,0 1-1,1 0 1,-1 0-1,0 0 1,1 0 0,-1 0-1,0 0 1,1 0 0,-1 1-1,1-1 1,0 0-14,3 0 38,-1 0 0,1 0 1,-1 1-1,0 0 0,1-1 0,3 2-38,2-1 52,-2-1-14,0 1-1,0 0 1,0 1-1,1-1 1,-1 2-1,0-1 1,0 1 0,5 2-38,-10-2 12,0-1 1,0 1 0,0 0 0,0 0 0,0 1 0,0-1 0,0 1-1,-1-1 1,1 1 0,-1 0 0,0 0 0,0 0 0,0 0 0,0 1 0,0-1-1,-1 0 1,1 1 0,-1-1 0,0 1 0,0 2-13,3 11 58,-1 1 0,-1 0 0,-1 0 1,0 0-1,-2 6-58,1-9 29,-1 8 30,-1 0-1,-1-1 1,-1 1-1,-1-1 1,-1 0-1,-1 0 1,-8 17-59,-17 31 304,-29 45-304,24-46 270,33-63-214,0 2 123,-1 0 1,1 1-1,0-1 1,1 1-1,0 0 1,0 0-1,1 0 1,0 5-180,2-12 11,0-1-1,0 0 1,0 1 0,0-1-1,0 1 1,0-1 0,0 0 0,1 0-1,-1 1 1,1-1 0,-1 0 0,1 1-1,-1-1 1,1 0 0,0 0-1,-1 0 1,1 0 0,0 0 0,0 0-1,0 0 1,0 0 0,0 0 0,0 0-1,0 0 1,0-1 0,1 1 0,-1 0-1,0-1 1,0 1 0,1-1-1,-1 1 1,0-1 0,0 0 0,1 1-11,6 0 1,1 1-1,0-1 1,-1 0 0,1-1 0,2 0-1,1 0 26,15 1-12,1-1 1,-1-1 0,0-2 0,0 0 0,0-2 0,-1-1-1,1-1 1,-1-2 0,1-1-15,34-16-1377,49-31 1377,-82 36-3793,-20 11-3122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0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9428,'0'0'913,"0"0"-913,0 0 48,178 9-48,-48 2 736,16 0 32,9 0 49,6 1-289,-1 1-48,0 1-304,-12 8 0,-17 3-48,-29 4-95,-26 3 79,-21 0-112,-23-3-112,-32-20-4899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0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7203,'0'0'811,"0"0"-851,0 0 59,0 0 133,20-4-67,4 0-75,0 0-1,13 1-9,-33 3 4,-1 0-1,0 1 0,1-1 1,-1 1-1,0 0 1,0 0-1,1 0 0,-1 0 1,0 0-1,0 1 1,0-1-1,0 1 0,-1 0 1,1 0-1,0 0 1,-1 0-1,1 0 0,-1 1 1,1 1-4,2 2 12,0 1 0,0 0 0,-1 1 0,0-1 0,2 8-12,2 8 64,-1 1-1,-1 0 0,-1 0 0,-2 0 0,1 5-63,2 18 79,-4-38 148,-1 0 0,0 0 0,-1 0-1,0-1 1,0 1 0,0 0 0,-2 0 0,1 0-1,-1-1 1,0 1 0,-1-1 0,0 1-1,0-1 1,-4 6-227,-14 20 2340,-17 19-2340,24-35 291,0 1-1,1 0 1,1 1 0,1 1 0,1-1 0,-7 21-291,14-22-27,0-1 0,1 1 0,0 0 0,2 0 0,0 1 0,2 5 27,0 20-2981,-2-41-2104,0-4-2108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1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9396,'22'7'40,"65"20"326,2-4-1,51 5-365,-5-13 2111,75-4-2111,139-10 873,-166-3-476,-183 20-547,1-9-458,-1 5-1844,-1-2-2662,-1 3 786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3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9877,'-15'24'560,"1"1"-502,0 0-1,1 1 1,-2 11-58,11-24 56,0 1-1,2 1 1,-1-1 0,2 0-1,0 1 1,1-1 0,0 2-56,1 28 341,1-1 1,3 1-1,1-1 0,2-1 1,2 1-1,14 37-341,-15-56 74,1 1 0,2-2-1,0 1 1,1-2-1,1 0 1,1 0 0,1-1-1,1-1 1,1-1-1,0 0 1,1-2 0,6 4-74,-9-10 28,0 0 1,1-1 0,1-1 0,0 0-1,0-2 1,0 0 0,1-1 0,14 3-29,-1-3 9,0-1 0,0-2 0,0-1 0,30-3-9,-31-1 12,-1-1 0,1-2 0,-1-1 0,-1-1-1,1-2 1,-1-1 0,-1-1 0,0-1 0,0-2-1,-1 0 1,24-19-12,-29 18 9,-1-2 0,0 0 0,-1-2 0,-1 0 0,-1-1 0,0-1 0,-2 0-1,0-2 1,-2 1 0,0-2 0,-2 0 0,0-1 0,5-17-9,-12 24 16,0-1 1,-1 1-1,0-1 0,-2 0 1,0 0-1,-1 0 1,-1 0-1,-1-4-16,0 13 16,0-1 1,-1 1-1,0 0 1,-1 0 0,0 0-1,0 0 1,-1 1-1,0-1 1,-1 1-1,0 0 1,0 0-1,-1 0 1,-1 1-1,1 0 1,-3-2-17,-6-3 20,0 0 0,-1 1 0,0 1 0,-1 1 0,0 0 0,-1 1 0,0 1 0,-9-3-20,5 0-80,21 10 3,1 1 0,-1-1 1,0 1-1,1-1 0,-1 1 0,1-1 1,-1 0-1,1 1 0,-1-1 1,1 0-1,-1 0 0,1 1 0,0-1 1,-1 0-1,1 0 0,0 0 0,0 1 1,0-1-1,0 0 0,-1 0 0,1 0 77,3-3-3713,9-2-567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1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9588,'0'0'945,"0"0"-465,-20 126-240,2-70 897,8-8-33,8-10-255,2-9-561,0-8-192,22-6-64,16-6 0,2-9-64,7 0 64,1-2-96,-3-29-1393,-5-14-2433,-32 22-2032,-8-2 2464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2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5170,'0'0'5923,"0"0"-4850,0 0-593,-40 167 304,18-81-112,2 0-303,2-3-225,3-4-96,0-4-48,-13-3-1921,16-56-7011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2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2161,'0'0'11957,"0"0"-11957,0 0-160,155 9-560,-72-9-272,2 0-1121,0 0-1169,-7 0-1056</inkml:trace>
  <inkml:trace contextRef="#ctx0" brushRef="#br0" timeOffset="1">1006 149 6211,'21'0'80,"143"0"-752,-143 1 13,-1 2 0,1 0 1,0 1-1,-1 1 1,0 1-1,0 1 1,11 6 658,49 14-3,-48-21 908,8 2 4508,-21 2-5128,-19-9-479,1-1 0,-1 1 0,1 0 0,-1 0 0,1 0 0,-1 0 1,0 0-1,1-1 0,-1 1 0,0 0 0,0 0 0,0 0 0,0 0 0,0 0 0,0 0 0,0 0 1,0 0-1,0 1 194,0 0-976,0 7-2167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3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9476,'0'0'1297,"0"0"-1297,0 0-256,0 0-2049,0 0 1200,0 0-2945,0 0 2001,80-2 1041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3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11621,'0'0'-77,"0"0"442,0 0 332,29 0 132,95 0-228,-58 0 262,0-3 0,44-9-863,-14 4 586,0 5 1,33 5-587,-15 0 131,-32-2 83,-82 0-155,0 0 10,0 0-13,10 0-16,46 0-2863,-3 0-6888,-36 0 5557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4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0 212 1457,'0'0'9812,"0"0"-6949,0 0-2618,14-8-290,74-60 225,-42 31 21,43-27-201,-82 59 2,0 1-1,0 0 0,0 0 0,1 1 0,0 0 1,-1 0-1,1 1 0,0 0 0,0 0 1,0 1-1,7-1-1,-14 2 0,0 0 0,-1 0 0,1 0 0,0 0 0,0 1 0,-1-1 0,1 0 0,0 0 0,0 0 0,-1 1 0,1-1 0,0 0 0,-1 1 0,1-1 0,0 0 0,-1 1 0,1-1 0,0 1 0,-1-1 0,1 1 0,-1-1 0,1 1 0,-1 0 0,1-1 0,-1 1 0,0 0 0,1-1 0,3 24 32,-3-18-11,5 97 637,-7 85-658,-1-66 70,2-119-80,0-1-1,0 1 0,0 0 0,0 0 0,0-1 0,1 1 0,-1-1 0,1 1 1,0 0-1,0-1 0,0 1 0,0-1 0,0 1 0,1-1 0,-1 0 0,0 0 1,1 1-1,0-1 0,0 0 0,1 1 11,0-1-252,0-1 1,0 1-1,0-1 0,0 0 0,0 0 1,1 0-1,-1 0 0,0-1 1,1 1-1,-1-1 0,0 0 1,1 0-1,-1 0 0,1 0 1,-1-1-1,1 0 252,1 1-572,0-1-1,0-1 1,0 1 0,1-1 0,-1 0 0,0 0 0,-1 0-1,1-1 1,0 0 0,-1 0 0,0 0 0,1 0-1,-1-1 1,2-2 572,7-8-580,-1-1-1,0 0 0,4-9 581,-2 4-428,33-49-223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4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154 316 64,'0'0'3783,"0"0"1988,7 22-4165,2 5-1467,1-1-1,5 8-138,-14-32 19,0 0 0,0 0 0,1 0 0,-1 0 0,1 0 0,0 0 0,-1 0 0,1-1-1,0 1 1,0-1 0,0 1 0,0-1 0,0 0 0,0 0 0,0 1 0,1-2 0,-1 1 0,0 0-1,1 0 1,-1-1 0,0 1 0,1-1 0,-1 0 0,1 0 0,-1 0 0,0 0 0,1 0 0,-1 0 0,1-1-1,-1 1 1,0-1 0,1 0 0,1 0-19,0 0 25,4-2 21,0 0 0,0 0 0,0-1 0,0 0 1,0 0-1,-1-1 0,0 0 0,0 0 0,0 0 0,-1-1 1,1 0-1,-1-1 0,-1 0 0,1 1 0,1-6-46,5-5 180,-1-1 0,0 0 0,-2-1 0,0 0-1,-1 0 1,-1-1-180,-3 8 164,-1 1-1,0-1 1,-1 0-1,0 1 0,-1-1 1,-1 0-1,1 0 1,-2 0-1,0-5-163,0 12 95,0 1 0,0-1 0,0 0-1,-1 0 1,1 0 0,-1 1-1,0-1 1,-1 1 0,1 0 0,-1 0-1,0-1 1,0 2 0,0-1-1,0 0 1,-1 1 0,1-1-1,-1 1 1,0 0 0,0 0 0,0 1-1,-1-1 1,1 1 0,-1-1-95,-6-1 50,0 0 0,0 1 1,0 0-1,-1 1 0,1 0 1,-1 1-1,1 0 0,-1 1 1,1 0-1,-1 1 0,1 0 1,-1 1-1,1 0 1,-1 0-1,1 2 0,0-1 1,1 1-1,-1 1 0,1 0 1,-1 1-1,1 0 0,1 0 1,-8 7-51,-4 5-539,1 1 1,-8 12 538,18-19-1119,0 0-1,1 1 1,0 1-1,-4 9 1120,8-4-8852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5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8404,'0'0'613,"0"0"-66,0 0-357,0 0 74,28 20 827,38 30-404,-3 2-1,-2 4 1,-3 2-687,-1 1 264,214 224 440,15-17-496,-244-231-171,1-2 1,9 4-38,-38-28-28,0-1 0,1 0 0,-1-1 0,2-1 0,-1 0 1,1-1-1,-1-1 0,1 0 0,1-1 28,-14-3-144,17 0-988,-19 0 1041,-1 0 0,0-1 1,1 1-1,-1 0 0,0-1 1,1 1-1,-1 0 0,0-1 1,1 1-1,-1 0 0,0-1 1,0 1-1,1-1 0,-1 1 1,0-1-1,0 1 0,0-1 1,0 1-1,0 0 0,0-1 1,0 1-1,0-1 0,0 1 1,0-1-1,0 1 0,0-1 0,0 1 1,0-1-1,0 1 0,0-1 1,0 1-1,0-1 0,-1 1 1,1 0-1,0-1 0,0 1 1,-1-1-1,1 1 0,0-1 91,-17-33-4314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5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3217,'0'27'430,"-1"-7"-313,0 33 568,2-1 0,3 0 0,4 23-685,20 48 1545,4-2 1,15 24-1546,-20-62 326,307 842 1571,-265-770-1462,50 77-435,95 138 295,-136-240-251,-68-114-214,16 33-242,-24-46-214,-1 1 0,0 0 1,0-1-1,0 1 0,0 0 0,-1 0 1,1 3 625,-1-4-3631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5763,'156'754'3193,"-2"91"-1165,-27-131-1367,-79-500-204,9-2-1,46 104-456,-92-287 27,288 873 255,-278-827-271,39 147 77,88 209-88,-138-408-105,1 3-1075,-1 1 0,7 26 1180,-17-52-471,0-1 409,0 0-1,1 0 1,-1 1 0,0-1-1,0 0 1,0 0 0,0 0 0,0 0-1,1 0 1,-1 1 0,0-1-1,0 0 1,0 0 0,0 0 0,0 1-1,0-1 1,0 0 0,0 0-1,0 0 1,0 1 0,0-1 0,0 0-1,0 0 1,0 0 0,0 1-1,0-1 1,0 0 0,0 0 0,0 0-1,0 1 1,0-1 0,0 0 0,-1 0-1,1 0 1,0 1 0,0-1-1,0 0 1,0 0 0,0 0 0,0 0-1,-1 0 1,1 1 0,0-1-1,0 0 1,0 0 0,0 0 0,-1 0-1,1 0 1,0 0 0,0 0-1,0 0 1,-1 0 0,1 0 0,0 0-1,0 0 1,0 0 0,-1 0-1,1 0 1,0 0 0,0 0 0,0 0-1,-1 0 1,1 0 0,0 0-1,0 0 1,0 0 0,-1 0 0,1 0 62,-5-3-351,0 1 1,0-1 0,0 0 0,0-1 0,0 1-1,1-1 1,-1 0 0,1 0 0,0 0-1,0-1 1,-1-2 350,-21-31-1926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3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14599,'0'0'912,"0"0"-672,0 0-112,86 185-128,-19-90 0,8-7 80,16-5-64,11-4-16,6-9 0,5-11 32,0-12 48,-8-6-160,-7-7 48,-20 0-2257,-71-32-2865,-7 7-2033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47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7652,'73'531'403,"29"-6"700,-78-407-873,405 2096 2080,-357-1835-2213,91 376 102,-90-489-81,85 203-118,87 132 102,-225-556-108,1 0 1,2-2 0,16 20 5,-32-53-177,3 4-200,-8-3-2612,-8-9-7,-23-6 1064,-4-13 190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3:5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7812,'0'0'2289,"0"0"-529,0 0-719,0 0-849,0 0-96,0 0-16,20 0 0,63 0 96,35 0-128,-63 0-48,-7 5-13574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00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4690,'0'0'1105,"0"0"-740,0 0-303,0 0 50,0 0 136,0 0-235,0 1 0,0 0 1,0 0-1,0 0 0,0-1 1,0 1-1,0 0 0,1 0 1,-1-1-1,0 1 0,0 0 1,1 0-1,-1-1 0,1 1 1,-1 0-1,0-1 0,1 1 1,-1 0-1,1-1 0,0 1 1,-1-1-14,26 4 653,0-1 1,0-2-1,-1 0 0,19-4-653,14 2 407,38 2 381,108-2 940,-183-2-1565,0 0 0,-1-1-1,1-1 1,-1-1 0,0-1 0,0-1 0,0 0 0,12-9-163,10-3 265,-41 20-121,-1 0 30,0 0-33,5-3 325,2-1-4587,-6 0-982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3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1527 16,'0'0'269,"0"0"-124,0 0 55,0 0 160,0 0-35,0 0-255,-2 3-108,0 0-25,1-1 0,-1 1 0,1 0 0,0 0 0,0 0 0,0 0 0,1 0 0,-1 0 0,1 0 0,-1 0 0,1 0 0,0 0 0,0 1 63,-2 0 2,-1 1-1,0-1 1,0-1-1,-1 1 1,1 0-1,-1-1 0,1 0 1,-1 0-1,0 0 1,0 0-1,-4 1-1,-31 7 2412,38-11-2046,1 0-254,-2 0-80,-16 0-1764,-7 0 9549,25 0-7043,0 0-65,0 0-71,-2-2 3370,3 2-3830,9 0-207,34 1 72,-1-2 0,1-2 0,-1-1 0,0-3 1,9-4-44,30-14 170,29-15-170,-100 34 23,-1 0 0,1 0 0,-1-1 0,-1 0 0,1-1 0,-1 0 0,0 0 0,5-7-23,0 0 61,0 2 1,13-10-62,37-33 163,-60 52-127,-1 0 1,0 0-1,0-1 0,0 1 1,0 0-1,-1-1 0,0 0 1,1 0-1,-1-3-36,16-27 361,5 3-195,10-23 1285,34-69-1253,-34 66-173,-2-2 1,-3-1-1,-3-1 0,-2-3-25,-7 2 16,-3-1 0,-2-1 0,-4 1 0,-1-66-16,0 57 8,3 0 0,9-28-8,-18 99 0,1-1 2,-1 1 0,0-1 1,1 1-1,-1 0 0,1-1 0,-1 1 0,1-1 0,0 1 1,0 0-1,1 0 0,-1-1 0,0 1 0,1 0 1,-1 0-1,1 0 0,-1 1 0,1-1 0,0 0 0,0 0 1,0 1-1,0-1 0,1 1-2,5-3 194,-7 4-152,-1 0 1,1 0 0,-1 0-1,0 0 1,1-1 0,-1 1-1,1 0 1,-1 0-1,1-1 1,-1 1 0,0 0-1,1-1 1,-1 1 0,0 0-1,1-1 1,-1 1 0,0-1-1,1 1 1,-1 0-1,0-1 1,0 1 0,0-1-1,1 1 1,-1-1 0,0 1-1,0-1 1,0 1 0,0-1-1,0 1 1,0-1-1,0 1 1,0-1 0,0 1-1,0-1 1,0 1 0,0 0-1,0-1 1,0 1 0,-1-1-1,1 1 1,0-1-1,0 1-41,0-3-92,-1-1 134,1 1 0,-1 0 0,0-1 0,0 1 0,0 0 0,0 0 0,-1 0 0,1 0 0,-1 0 0,0 0 1,0 0-1,0 1 0,0-1 0,0 1 0,-3-3-43,2 5-472,2 6-3458,1 8-2580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50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5651,'0'0'298,"26"-6"-156,86-15-62,-101 20-59,0-1 1,0 2-1,0 0 1,0 0-1,0 1 1,5 1-22,-10-1 49,-1 0 1,0 0-1,0 1 1,0 0-1,0 0 1,0 0-1,0 1 1,0-1-1,-1 1 1,3 2-50,-2 1 58,1-1 1,-2 1-1,1 0 0,-1 0 1,1 0-1,-2 1 0,1 0 1,-1 0-1,0-1 1,0 2-1,-1-1 0,0 0 1,0 0-1,-1 1 0,0-1 1,0 1-59,2 11 129,-1 0 0,-1 0 0,-1 0-1,0 1 1,-1-1 0,-2 0 0,0 0 0,0-1 0,-2 1 0,0-1 0,-2 0-1,0 0 1,-4 8-129,-65 103 2550,0 1-751,62-104-1476,2 1 0,1 0-1,2 0 1,-1 5-323,6-17 97,1 1 1,1 0-1,-1 12-97,3-21-19,0 0 0,0 0 0,0 0 0,1 0-1,0 0 1,1 0 0,-1 0 0,1 0 0,3 5 19,22 29-1887,-12-22-1177,-1 3-3699,-9-9 3345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51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0 128,'0'0'12118,"0"0"-10149,0 0-1569,0 0-400,0 0-48,0 0-32,-5 34-4482,7-34-1745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17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11461,'0'0'1505,"0"0"-961,0 0-192,0 0 49,0 156-97,0-89-192,0-6-48,0-11-32,13-12-32,12-13-769,-18-25-3344,1 0-3219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1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4530,'0'0'1441,"0"0"-1441,0 0-1201,0 0-3249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19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7267,'0'0'2602,"0"0"-1263,0 0-531,0 0 161,0 7-276,-5 220-132,6-226-628,1-1 1,-1 1 0,0-1 0,1 1 0,-1-1 0,1 0 0,-1 1-1,0-1 1,1 0 0,-1 0 0,1 0 0,-1 0 0,1 0 0,-1-1-1,1 1 1,-1 0 66,1 0-177,1-1 97,0 0 0,-1 0-1,1 0 1,0 0 0,-1 0-1,1 0 1,-1-1 0,1 1-1,-1-1 1,1 0 0,-1 1-1,0-1 1,0 0 0,0-1-1,1 0 81,32-43 0,-21 25-65,-6 10 64,1 1 1,0 0-1,9-8 1,-15 16-13,0-1 1,0 1 0,0 0 0,1 0-1,-1 0 1,1 0 0,-1 0-1,1 1 1,0 0 0,0 0 0,0 0-1,-1 0 1,1 0 0,0 1 0,2-1 12,-5 1 4,-1 0 1,1 1-1,-1-1 1,1 0-1,-1 0 1,1 0 0,-1 0-1,1 1 1,-1-1-1,1 0 1,-1 0-1,1 1 1,-1-1-1,1 0 1,-1 1 0,1-1-1,-1 1 1,0-1-1,1 0 1,-1 1-1,0-1 1,1 1-1,-1-1 1,0 1 0,0-1-1,1 1 1,-1-1-1,0 1 1,0 0-1,0-1-4,3 21 163,-2-13-100,0 47 405,-1-44-497,-1 0 1,2 0 0,0 1-1,0-1 1,1 0-1,0 0 1,1 0 0,2 5 28,4-2-2055,-1-11-1829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19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4434,'0'0'3394,"0"0"-1970,0 0-271,0 0 640,0 0-801,0 0-768,0 108-96,0-58-32,0-5-96,0-4 48,0-10-32,2-6-32,21-14-496,-16-11-3010,4 0-2768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43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0 11173,'-26'25'1406,"18"-17"-1304,-23 20 112,1 2-1,2 0 1,1 2 0,2 2 0,1 0 0,-4 10-214,7-4 181,1 1 1,2 0 0,1 2 0,3 0-1,2 0 1,1 2 0,2-1 0,1 12-182,5-25 111,1 0 1,1-1-1,2 1 1,1 0 0,6 28-112,-6-48 4,1-1 0,0 0 0,1-1 0,-1 1 0,2 0 0,0-1 1,0 0-1,0 0 0,1-1 0,1 1 0,-1-1 0,1-1 0,1 1 0,0-1 1,0 0-1,0-1 0,0 0 0,10 5-4,-4-4-1,1-1 1,-1 0-1,1-1 0,1-1 1,-1 0-1,0-1 0,1 0 1,0-2-1,0 0 0,0 0 1,-1-2-1,1 0 0,0 0 1,0-2-1,-1 0 0,9-3 1,-10 0 6,0 0 0,0-2 0,-1 1 0,0-2 0,-1 0 0,0 0 0,0-1 0,-1-1 0,6-6-6,7-9 41,-2-1 0,-1-1-1,13-22-40,-21 27 55,-1 0-1,-1 0 0,-1-1 1,-1-1-1,-1 1 1,-1-1-1,-2-1 0,0 1 1,-2-1-1,-1 0 0,0 0 1,-2 0-1,-2 0 0,0 0 1,-2-5-55,1 11 69,-1 1-1,-1-1 1,-1 1 0,0 1 0,-1-1 0,-1 1 0,-1 0 0,-1 1-1,0 0 1,-1 0 0,-1 1 0,-1 1 0,0 0 0,-1 1 0,0 0-1,-1 1 1,0 1 0,-2 0 0,-15-9-69,-8 3 51,0 2 0,-1 2 1,-1 1-1,-41-6-51,51 11-272,10 5-3140,7 3-5285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0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7908,'0'0'2129,"0"0"-881,0 0-560,0 0-688,0 0-656,0 0-2033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0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9828,'0'0'2914,"0"0"-2066,0 0-127,0 0-433,0 0 64,-3 174-256,-7-86-96,5 0 16,2-3-16,1-8-16,2-14-2273,0-15-176,0-19-1265,0-20-1040,0-9 2977</inkml:trace>
  <inkml:trace contextRef="#ctx0" brushRef="#br0" timeOffset="1">13 489 5074,'0'0'2914,"0"0"-977,-12-121-209,12 98-543,0 7-673,27 7-176,11 5-160,7 4-48,5 0-112,3 0-32,-38 9-3009,-5 2-4146</inkml:trace>
  <inkml:trace contextRef="#ctx0" brushRef="#br0" timeOffset="2">402 575 10933,'0'0'2209,"0"0"-2209,0 0-96,0 0 96,0 0-2737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1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11157,'0'0'1022,"0"0"-558,0 13 147,0 29-428,-2 1 0,-2-1 0,-3 12-183,-30 134 71,-5 39 0,39-155-199,4-72 51,0 1 0,0-1 0,0 1 0,0-1 0,0 1 1,0-1-1,0 0 0,0 0 0,0 1 0,0-1 0,0 0 0,0 0 0,0 0 0,0 0 1,1 0-1,-1 0 0,0-1 0,1 1 77,1 0-235,15 0 50,0-1 0,-1-1 0,1 0 0,0-1 0,-1-1 1,0-1-1,13-5 185,-12 3-16,-1 0 0,1 1 0,0 0 1,0 2-1,1 0 0,0 1 0,0 1 1,-1 1-1,1 0 0,1 2 16,-19-1-5,0 0 0,0 0 0,-1 1-1,1-1 1,0 0 0,-1 1 0,1-1-1,0 0 1,-1 1 0,1-1 0,0 1-1,-1 0 1,1-1 0,-1 1 0,1-1 0,-1 1-1,1 0 1,-1-1 0,1 1 0,-1 0-1,0-1 1,1 1 0,-1 0 0,0 0-1,0-1 1,0 1 0,1 0 0,-1 0 0,0 0 5,1 29 358,-1-22-199,0 1-38,0 1 0,-1-1 0,0 1 0,0-1 0,-1 0 0,0 1 0,-1-1 0,1 0 1,-2-1-1,0 1 0,0 0 0,0-1 0,-1 0 0,0 0 0,-1 0 0,0-1 0,0 0 0,-4 4-121,0-1 149,0 0 0,-1-1 0,0 0 0,0 0-1,-1-1 1,0-1 0,0 0 0,-1 0-1,0-2 1,0 1 0,-1-2 0,1 0-1,-1 0 1,0-1 0,0-1 0,0 0 0,-2-1-149,15-1-289,1 0-1317,0-2-2331,0-3-1970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5:04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9252,'0'0'363,"0"0"-278,30-2-10,360-50 1611,163-10 306,-208 26-1287,-307 31-648,495-51 485,2 28-284,-469 27-236,43 0 799,46-8-821,-145 8 42,-7 1 178,0 0 0,0 0 0,0-1 0,0 1 1,0-1-1,0 0 0,0 1 0,0-1 0,0-1 1,2 0-221,-4 2 98,-1 0-55,0 0 24,0 0-3,2 0-24,-2 0-46,0 0-10,0 0-2,0 0-9,0 0-224,0 0-1125,0 0-1452,0 0-1876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5:2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8820,'0'0'704,"0"0"-221,0 0-408,7 0-72,309-11 1448,718-9 878,-711 22-1817,81-23-286,-89 2-65,-227 17-136,16 0 113,75-13-138,169-27 187,-229 33-41,0 4 0,40 8-146,-16-1 41,-110-2-8,98-1 273,23-7-306,229-26 357,-236 25-164,26 6-193,36-1 149,101 4 14,400 11 989,-710-2-1727,-3-1-2905,-9 2-5527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6:1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1377,'25'0'755,"332"0"3852,245-14-2182,413-81-669,401-15-36,-378 54 249,-972 49-1735,-30 3 223,26 1-457,-53 1-104,1 1 0,-1-2-1,1 0 1,-1 0-1,0 0 1,0-1 0,-1 0-1,8-6 105,-9 5-3903,-6 2-2945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6:20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12662,'0'0'1392,"0"0"-1392,0 0 64,0 0 129,153 147 207,-67-84 48,11 0-240,6-4-96,2-5-32,-7-12-64,-8-5 16,-9-10 16,-9-9-48,-12-7-64,-15-7-1505,-12 1-2288,-33-5-866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6:20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1 560 11957,'0'0'1489,"0"0"-1489,0 0 0,0 0 544,158-88-95,-68 33-17,10-3-80,3-5-144,-8-1-32,-12 8-96,-15 4-16,-11 7-48,-14 11 32,-11 7-48,-7 9-688,-25 18-1905,0 0-4338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6:40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14727,'0'0'568,"0"0"-267,7 30-231,0-3-63,1 0-1,0-1 1,2 0 0,12 20-7,2-7 45,2-1 1,2-1 0,24 23-46,-50-57 4,569 629 1115,-458-520-984,6-5 0,4-6 0,4-5 0,54 26-135,-35-38 63,3-7-1,3-6 0,149 46-62,24-19-2638,-307-95-2127,-18-6-3095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6:4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1676 15735,'-138'-29'48,"138"-23"625,58-29-513,60-36-160,45-39 192,32-18-64,46-8 160,27-6-96,20 6-96,5 10-80,-34 28 16,-39 29-16,-47 31-16,-160 84-576,-13 0-4979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09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0 1745,'0'0'5898,"0"0"-4406,-8 20-1420,-23 65-67,30-80 2,0-1 0,0 1 1,0-1-1,0 1 0,1 0 0,0-1 0,0 1 0,0-1 0,1 1 1,0 0-1,-1-1 0,2 1 0,-1-1 0,0 0 0,1 1 0,0-1 1,0 0-1,0 0 0,1 1-7,4 8 32,9 22 48,-2 0-1,4 16-79,-14-35 29,0 1-1,-1-1 1,0 1 0,-1-1-1,-1 1 1,-2 13-29,1-28 10,0 0 1,0 0-1,-1 0 0,1 0 1,-1 0-1,0 1 0,0-1 0,1 0 1,-1 0-1,0-1 0,-1 1 1,1 0-1,0 0 0,-1 0 1,1-1-1,-1 1 0,-1 1-10,-1 0 25,0 0 1,0 0-1,0-1 0,-1 1 1,0-1-1,1 0 0,-1 0 1,0-1-26,-9 3 233,0 0-1,0-2 1,-1 1 0,1-2 0,-5 0-233,14-1 167,1 1-106,0-1 0,0 0 0,0 0 0,1 0 0,-1-1 0,0 1 0,0-1 0,0 0 0,-1 0-61,5 0-21,-1 1 0,1 0 1,-1-1-1,1 1 0,-1 0 0,1-1 0,-1 1 0,1-1 1,-1 1-1,1 0 0,0-1 0,-1 1 0,1-1 0,0 1 1,0-1-1,-1 0 0,1 1 0,0-1 0,0 1 0,0-1 1,0 1-1,-1-1 0,1 0 0,0 1 21,1-3-108,-1 1 0,0 0 0,1 0 0,-1 0 0,1 0 0,-1 0 0,1 0 0,0 0 0,0 0 0,1-2 108,5-6-548,1 0 0,0 1 0,0 0 0,1 0 1,5-3 547,-7 5-919,21-20-4051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0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46 5651,'0'0'1323,"0"0"-117,0 0-104,-25-8 125,-75-24-77,66 27-185,33 5-934,0 0 1,0 0-1,0 0 1,0 0 0,0 0-1,0 0 1,1 0 0,-1 1-1,0-1 1,0 0 0,0 1-1,0-1 1,1 1-1,-1-1 1,0 1 0,1-1-1,-1 1 1,0-1 0,1 1-32,-1 1 25,0-1 1,1 1 0,-1 0-1,1 0 1,-1 0 0,1 0-1,0 0 1,0 0 0,0 0-1,0-1 1,0 1 0,0 0-1,0 0 1,1 0 0,-1 0 0,1 1-26,1 11-22,2 6 63,0 0-1,1-1 1,1 1-1,1-1 1,1-1-1,5 10-40,-4-10 23,-1 1 0,0 0 1,-2 1-1,0-1 0,-1 1 0,2 17-23,-6-21 35,0 1 0,-1 0 0,-1-1 0,-2 10-35,2-19 20,-1 1 0,0-1 0,0 0 0,0 0 0,-1 0 0,0-1 0,0 1 0,-1-1 0,0 0 0,0 1 0,-1-1-20,-5 6 74,-2-1 0,1 0-1,-12 8-73,-5 5 48,27-23-122,5-3-4030,7-8 636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5651,'0'0'1152,"0"0"-175,0 0 159,143 0-15,-113 0-161,-3 0-112,-4 0-399,0 0-273,-3 0-96,-5 2-32,-3 2-48,-7-4-1153,-5 0-3057,0 0-2849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0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8100,'0'0'560,"0"0"334,0 0 266,-2 21-389,1-18-740,-5 56 1155,0 43-1186,6-94 39,0 0 1,-1 1 0,1 0 0,1-1 0,0 1 0,0-1-1,1 1 1,0-1 0,0 1 0,1-1 0,0 0-1,3 6-39,-2-7 156,0 0-1,0 0 0,0 0 0,-1 0 0,0 1 0,0-1 1,-1 1-1,0 0 0,-1-1 0,0 1 0,0 0 1,0 3-156,-1-10 14,0 1 0,1 0 1,-1 0-1,0-1 0,0 1 1,0 0-1,-1 0 1,1-1-1,0 1 0,-1 0 1,1-1-1,-1 1 0,1 0 1,-1-1-1,0 1 0,0-1 1,0 1-1,0-1 1,0 1-1,0-1 0,0 0 1,0 0-1,-1 1 0,1-1 1,0 0-1,-1 0 1,1 0-1,-1 0 0,1 0 1,-1-1-1,1 1 0,-1 0 1,0-1-1,1 1 1,-1-1-1,0 0 0,1 1 1,-1-1-1,0 0 0,0 0 1,1 0-1,-1 0 0,0 0 1,-1-1-15,1 1-21,0 0 0,0 0 0,-1 0 0,1 0 1,0 0-1,0 0 0,-1-1 0,1 1 0,0-1 0,0 0 1,-1 0 20,2 0-212,0 0 1,1 0 0,-1 0 0,0 0 0,1 0 0,-1 0-1,0 0 1,1 0 0,-1 0 0,1 0 0,0-1 0,-1 1 0,1 0-1,0 0 1,0 0 0,0-1 0,0 1 0,0 0 0,0 0 0,0-1-1,0 1 212,0-15-4335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1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4594,'0'0'2233,"0"0"-1739,0 0-377,18 22-50,59 73 23,-63-74-68,-2 0-1,0 1 1,-1 0-1,-1 1 1,-1 0-1,3 13-21,-8-21 3,1 0-1,0 0 1,1-1 0,1 0-1,0 0 1,1-1-1,1 1 1,0-2 0,0 1-1,7 5-2,4-3-47,-12-7-2280,-25-4 2031,13-3 443,-1 0 1,1 0 0,0 0-1,-1 1 1,1 0 0,0 0-1,0 0 1,0 0 0,0 0 0,1 1-1,-1-1 1,1 1 0,-1 0-1,1 0 1,0 1 0,0-1-1,0 1 1,1-1 0,-1 1-1,1 0 1,0 0 0,0 0-1,0 0 1,1 0 0,-1 1-1,1-1 1,-1 4-148,-2 14 62,1 0 1,1 1-1,1-1 0,1 0 1,1 7-63,0 5 241,2 36 78,3 0-1,5 8-318,-1-8 613,-4 0 0,-2 8-613,-4-55 164,0 1 488,0 1 0,-4 18-652,3-35 151,-1 1 0,0-1 1,-1-1-1,1 1 0,-1 0 0,-1 0 0,0-1 0,0 0 0,0 0 1,-1 1-152,-79 91 944,83-98-2609,1-1-3657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8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4 4322,'0'0'1889,"0"0"-411,0 0-438,0 0-55,0 0-3,0 0-225,-17-1-68,17 1-689,-18-2 238,-1 1 1,-13 2-239,31-1 7,0 0 0,0 0-1,0 0 1,0 0 0,1 0 0,-1 1 0,0-1-1,0 0 1,0 1 0,0-1 0,1 1-1,-1-1 1,0 1 0,0-1 0,1 1 0,-1-1-1,0 1 1,1 0 0,-1-1 0,1 1 0,-1 0-1,1 0 1,-1-1 0,1 1 0,-1 0-1,1 0 1,0 0 0,0 0-7,-1 23 81,2-16-53,-1 10-12,0-1 1,1 0-1,1 0 0,1 0 1,1 0-1,0 0 0,1-1 1,1 1-17,1 1 66,-1 1 1,-1 0 0,0 0-1,-2 1 1,0-1 0,-1 1 0,-1 0-1,-1-1 1,0 1 0,-2 0-1,0 1-66,0-16 35,0 1-1,0-1 0,0 1 0,-1-1 0,0 0 1,0 0-1,0 0 0,-1-1 0,1 1 1,-1-1-1,0 0 0,-1 0 0,1 0 0,-1 0 1,1-1-1,-1 0 0,0 0 0,0 0 0,-1-1 1,1 1-1,-1-1 0,1 0 0,-5 0-34,1-1-112,7-1-1067,3 0-1894,3 0 311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8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5875,'0'0'1219,"0"0"-579,0 0-453,0 0-112,0 0 167,9-4 116,-4 2-297,0-1-37,-1 1-1,1-1 1,0 1 0,0 0-1,0 1 1,0 0 0,0-1-1,0 1 1,0 1 0,1-1-1,-1 1 1,0 0-1,0 0 1,3 1-24,-7 0 4,1 0 0,-1-1 0,0 1-1,1 1 1,-1-1 0,0 0 0,0 0 0,0 0-1,0 0 1,0 1 0,0-1 0,0 1 0,0-1 0,0 1-1,-1-1 1,1 1 0,0-1 0,-1 1 0,1-1 0,-1 1-1,0 0 1,0-1 0,0 1 0,0 1-4,1 49 118,-1-37 222,-5 95 671,5-106-1010,1 0 1,0-1-1,0 1 1,0-1-1,0 1 0,0-1 1,1 1-1,0-1 1,0 0-1,0 0 1,0 0-1,0 0 0,0 0 1,1 0-1,-1 0 1,1-1-1,0 0 1,0 1-1,0-1 1,2 1-2,-2-1 6,1 1 1,-1-1 0,1 1-1,-1 0 1,0 1 0,0-1 0,-1 0-1,1 1 1,-1 0 0,1 0-1,-1-1 1,0 1 0,0 0 0,0 3-7,0 0 20,-1-1 1,0 1 0,-1-1 0,1 1 0,-1 0 0,-1-1 0,1 1 0,-1-1 0,0 1 0,0-1 0,-1 1 0,0-1 0,0 0-1,-1 0 1,0 0 0,0 0 0,0 0 0,0-1 0,-1 1-21,-84 92 1409,87-97-3386,1-3-2921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8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7684,'0'0'1744,"0"0"68,0 0-278,-22 5-419,-69 17-493,90-22-607,-1 1 1,0-1 0,1 1-1,-1-1 1,0 1-1,1 0 1,-1 0 0,1-1-1,-1 1 1,1 0 0,-1 0-1,1 0 1,0 1 0,-1-1-1,1 0 1,0 1-1,0-1 1,0 0 0,0 1-1,0-1 1,0 1 0,1-1-1,-1 1 1,0 0 0,1-1-1,-1 1 1,1 0-1,0-1 1,-1 1 0,1 0-1,0 0 1,0-1 0,0 1-1,0 0 1,0 0 0,1-1-1,-1 1 1,1 0-1,-1 1-14,2 9 8,-1-2-3,1-1 1,0 0 0,0 0 0,1 0 0,0 0 0,1 0 0,0 0 0,0-1 0,1 0 0,0 0 0,2 3-7,2 2 11,-1 1 0,-1 0 0,6 15-11,-9-13 10,-1-1 1,0 1-1,-1 0 0,0 0 1,-2 0-1,0 0 1,0 0-1,-2 0 0,-2 11-10,3-21 3,-1 0 1,1-1-1,-1 0 0,-1 1 0,1-1 0,-1 0 0,0 0 0,0 0 1,0-1-1,-3 3-3,-6 6 16,0 0 0,-14 9-16,1 0-8,24-22-624,2-3-328,1-1 0,-1 0 1,1 1-1,-1 0 0,1-1 0,0 1 0,0 0 0,1 0 0,-1-1 960,10-11-6117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9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7603,'0'0'2177,"0"0"-1360,0 0-113,0 0 241,0 0 239,-32 142-576,32-111-239,0-4-145,10-4-96,17-5-16,8-7-64,0-4-48,-2-7 0,-3 0-913,-22-2-2640,-6-14-1730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29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10565,'0'0'640,"0"0"-96,0 127 865,0-64-529,-3 0-271,1-4-433,2-12-80,0-9-96,0-38-1297,0 0-10132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10565,'0'0'1857,"0"0"-1409,0 0-144,-3 145 16,-2-93-256,-5-3 0,0-6-64,3-36-3457,-1-3-6644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0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 9236,'0'0'1841,"0"0"-291,0 0-296,0 0-470,3 26-375,-2-22-398,2 25 25,-1 0 0,-1 0 0,-1 0 0,-1 0-1,-2 0 1,-3 8-36,-11 70 61,-1 57-61,5-30-677,12-122-180,-1-1 0,0 1 0,-1-1 0,0 0 0,-4 10 857,6-20-208,1 1 0,-1-1 1,0 0-1,1 1 0,-1-1 0,0 0 0,0 0 1,0 1-1,0-1 0,0 0 0,-1 0 1,1 0-1,0 0 0,0-1 0,-1 1 0,1 0 1,0 0-1,-1-1 0,1 1 0,-1-1 208,0 0-162,0 0 0,1 0 0,-1 0 0,0 0 0,0-1 0,0 1 0,0-1-1,0 1 1,0-1 0,1 0 0,-1 0 0,0 0 0,0 0 0,1 0 0,-1 0 0,1 0 0,-1 0 0,1-1-1,0 1 1,-1-2 162,-12-11 387,2-1-1,0-1 1,1 0 0,1-1-1,1 0 1,0 0-1,1-1 1,0 0-1,-1-9-386,6 17 279,0 0 0,1-1 0,0 1 0,1-1 0,0-5-279,0 13 27,1 1-1,0-1 0,0 1 0,1-1 0,-1 0 0,0 1 0,1-1 1,0 1-1,-1-1 0,1 1 0,0-1 0,0 1 0,1 0 0,-1-1 0,0 1 1,1 0-1,-1 0 0,1 0 0,0 0 0,0 0 0,0 0 0,0 1 0,0-1 1,1 0-27,9-4 53,0 1 0,0 0 0,1 1 0,-1 1 1,1 0-1,0 0 0,10 0-53,27 0 296,22 1-296,-22 1 63,242-6 281,-290 7 998,-4 0 1275,-3 1-2450,0 0 0,0 0 0,0 0 0,0 1 0,0-1 0,1 1 0,-1 0 0,1 1 0,-1-1 0,1 1 0,0 0 0,0 0 0,-4 3-167,-8 9 152,1 0 1,-9 10-153,17-17 23,1-1 1,-1 1 0,1 0-1,1 0 1,-1 0 0,2 1-1,-1 0 1,1 0 0,0 0-1,1 1 1,0-1 0,1 1-1,0 0 1,0 0 0,1 0 0,0 9-24,1-18-6,0 0 1,0 0-1,0-1 1,0 1-1,0 0 1,1 0-1,-1-1 1,0 1-1,0 0 1,1-1-1,-1 1 1,1 0-1,-1-1 1,0 1-1,1 0 1,-1-1-1,1 1 1,-1-1-1,1 1 1,0-1-1,-1 1 1,1-1-1,0 1 1,-1-1-1,1 0 7,24 7-214,30-9-577,-53 2 700,5-2-41,0 1 0,0-1 0,0 0 0,-1 0 1,1-1-1,-1 0 0,1 0 0,-1-1 1,2-1 130,-2 1-8,0 1 0,0-1 0,0 1 0,1 0 0,-1 1 0,1 0 0,0 0 0,6-1 8,-12 3-9,1 0-1,-1 1 1,1-1 0,-1 1-1,1-1 1,-1 1 0,0-1-1,1 1 1,-1 0 0,0 0-1,1-1 1,-1 1 0,0 0-1,0 0 1,0 0 0,0 1-1,0-1 1,0 0 0,0 0 0,0 0-1,0 1 1,-1-1 0,1 0-1,0 1 1,-1-1 0,1 1-1,-1-1 1,1 1 0,-1 0 9,7 13 9,-3-10-45,0 1 0,0-1 0,1 0 0,0-1 0,0 1 1,0-1-1,0 0 0,1 0 0,-1-1 0,1 1 0,0-1 1,0 0-1,0-1 0,1 0 0,-1 0 0,1 0 0,-1-1 1,1 1-1,-1-2 0,1 1 0,0-1 0,-1 0 0,1 0 1,0-1-1,-1 0 0,1 0 0,-1 0 0,1-1 0,-1 0 1,1-1-1,-1 1 0,0-1 0,0 0 0,-1-1 0,1 1 0,0-1 1,1-2 35,6-7-302,0-1 0,-1-1 1,-1 0-1,0 0 1,-1-2-1,-1 1 0,0-1 1,5-16 301,3-9-12,-3-1 1,-2-1 0,1-9 11,2-39 1221,3-63-1221,-16 128 572,-2 26-433,1 0 0,-1-1 0,0 1 1,0-1-1,1 1 0,-1-1 0,1 1 0,-1 0 0,1-1 1,0 1-1,-1 0 0,1-1 0,0 1 0,0 0 0,0 0 1,0 0-1,0 0 0,0 0 0,0 0 0,0 0-139,0 1 41,-1 0-1,0 0 1,0-1-1,1 1 1,-1 0-1,0 0 0,1 0 1,-1 0-1,0 0 1,0 0-1,1 0 1,-1 0-1,0 0 1,1 0-1,-1 0 1,0 1-1,0-1 0,1 0 1,-1 0-1,0 0 1,0 0-1,1 0 1,-1 0-1,0 1 1,0-1-1,1 0 1,-1 0-1,0 0 1,0 1-1,0-1 0,1 0 1,-1 0-1,0 0 1,0 1-41,5 19 38,-3 450 805,-4-236-5808,-13-247 2958,-9-20 2542,1-1 0,2-1 0,2-1 0,-13-32-535,28 61 139,1 0 0,0 0 1,1 0-1,0 0 0,0 0 0,0-1 0,1 1 1,0-1-1,0 1 0,1-1 0,0 1 0,0-3-139,1 9 1,-1 1 0,0-1 0,0 0 0,0 1 1,0-1-1,1 1 0,-1-1 0,0 1 0,1 0 0,-1-1 0,0 1 0,1-1 0,-1 1 0,0-1 0,1 1 0,-1 0 0,1-1 0,-1 1 0,1 0 1,-1 0-1,1-1 0,-1 1 0,1 0 0,-1 0 0,1 0-1,8-4 6,0 2 0,0-1 0,1 2 0,-1-1 0,0 1 0,8 0-6,67 2 139,-38 0-101,6 2-3,0 1 0,35 10-35,-36-6 16,0-2 0,36 0-16,-73-6-17,13-1-55,-27 0 73,1 1-1,0-1 1,0 1 0,-1-1 0,1 1 0,0-1 0,-1 1 0,1-1-1,-1 1 1,1-1 0,-1 0 0,1 1 0,-1-1 0,1 0 0,-1 0-1,0 1 1,1-1 0,-1 0 0,0 0 0,1 0 0,-1 1 0,0-1-1,0 0 1,0 0 0,0 0 0,0 0 0,0 0 0,0 1 0,0-1-1,0 0 10,-1 1 0,1-1 0,0 1 0,0-1 0,0 1 1,-1-1-1,1 1 0,0-1 0,0 1 0,-1 0 0,1-1 0,0 1 1,-1-1-1,1 1 0,-1 0 0,1-1 0,0 1 0,-1 0 0,1 0 0,-1-1 1,1 1-1,-1 0 0,1 0 0,-1 0 0,1-1 0,-1 1 0,1 0 1,-1 0-1,1 0 0,-1 0 0,1 0 0,-1 0 0,0 0-10,-21 0 427,17 1-300,2-1-102,-1 1 0,0 0 0,1 0 0,-1 0 0,0 0 0,1 1 0,0 0 0,-1-1 0,1 1 0,0 1 1,0-1-1,0 0 0,0 1 0,1-1 0,-1 1 0,0 0 0,1 0 0,0 0 0,0 0 0,0 0 0,0 0 0,0 1 0,0 2-25,-4 8 47,0 0 0,1 1 0,1-1 0,0 1 0,0 7-47,0 1 26,0 0 0,2 0-1,1 0 1,1 1 0,1-1 0,3 15-26,-3-34 3,0 1 1,0 0-1,1 0 1,-1 0 0,1-1-1,0 1 1,1-1-1,-1 1 1,1-1-1,0 0 1,0 0-1,0 0 1,0-1-1,1 1 1,-1-1-1,1 1 1,0-1-1,0-1 1,0 1-1,2 0-3,2 1-133,0 0-1,1-1 1,-1 0-1,1 0 1,-1-1-1,1-1 1,0 1-1,0-1 1,0-1-1,3 0 134,18-2-4031,-10-11-3017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2:32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8212,'0'0'992,"-15"133"-912,8-54 0,-9 0-80,-6-2-880,9-57-4979,-2-9 3234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24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68 797 5875,'0'0'312,"0"0"3,0 0 162,0 0 206,0 0 200,0 0 14,-5 2-86,-2 0-166,1 0 1,-1 0 0,0-1-1,0 0 1,0 0-1,-2-1-645,4-33 374,-2-79 55,6-52-429,2 93 41,0 36-1,2 0 1,2 1 0,1 0 0,1 0 0,2 0-1,1 1 1,2 0 0,2 1 0,0 1 0,10-14-41,-18 35-115,3-5-267,-7 1-4580,-2 6 69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4:24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7427,'0'0'1308,"0"0"-892,0 0-304,0 0 165,22-15-61,71-50-37,-85 59-170,0 1 0,0 0-1,0 0 1,1 1 0,-1 0-1,1 0 1,0 1 0,0 0-1,1 1 1,-1 0 0,0 0-1,1 1 1,-1 0 0,1 1-1,0 0 1,0 1-9,-9-1 11,0 0-1,1 1 1,-1-1 0,1 1-1,-1 0 1,0-1 0,1 1-1,-1 0 1,0 0 0,0 0-1,0 0 1,0 0 0,0 0-1,0 0 1,0 0 0,0 0-1,0 1 1,0-1 0,0 0-1,-1 0 1,1 1 0,-1-1-1,1 1 1,-1-1 0,1 1-11,12 44 307,-9-33-273,6 21-107,5 22 202,-8-17-2930,-7-28-2431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8:1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10997,'0'0'736,"0"0"-415,6 147-257,41-93 96,6-2 288,7-5 128,3-6-80,2-5-208,5-7-159,-5-9-65,-7-4 16,-6-7-64,-9-2-16,-15-3-401,-11-1-2192,-17-3-1585,0 0-2641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8:10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128 639 7219,'0'0'1137,"0"0"688,-127 7-241,127-7-31,0 0-1057,20-25-176,27-27 593,26-24-193,12-12-448,8-3-192,0 1-32,-1 11 0,-1 9 0,1 12-48,-64 49-640,-3 2-4434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8:10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9044,'0'0'400,"0"0"-208,3 120-80,47-66-32,7-4 273,6-5 415,2-5-288,3-3 113,2-4-417,-10-3-96,-10-1-16,-20 5-64,-30-25-2289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8:11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1 634 11029,'0'0'1201,"55"-144"-193,40 58 497,13-4-593,15 2-544,5 4-224,-3 10-96,-7 13-48,-91 54-2209,-17 7-10276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28:14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3810,'0'0'1187,"0"0"-531,0 0 49,0 0 263,0 0 67,0 0-389,0 0-337,0 0-194,4 0-86,18 0 13,-14-1-24,0 1 1,0 0-1,1 0 1,-1 1-1,3 1-18,-8-2 3,0 1-1,-1 0 1,1 0-1,-1 0 1,1 0-1,-1 0 1,1 1-1,-1-1 1,0 1-1,1 0 1,-1 0-1,0-1 1,0 1-1,-1 1 1,1-1-1,0 0 1,-1 0-1,2 2-2,17 38 61,-16-33-53,-1-1 0,2 1 1,-1-1-1,1 1 1,1-1-1,-1-1 1,1 1-1,6 5-8,-11-11 3,-1 0-1,1 1 1,-1-1-1,1 1 1,-1-1-1,0 1 1,0-1-1,0 1 1,0-1-1,-1 1 1,1-1-1,-1 1 1,1-1-1,-1 0 1,0 1-1,0-1 1,-1 3-3,-6 12 2,5-12-2,1 0 0,-1 1 0,1-1 0,0 1 0,0 0 0,1 0 0,0-1 0,0 1 0,0 1 0,0 22 0,0 1 0,2-1 0,1 1 0,1-1 0,3 4 0,2 12 3,-3 0 0,-1-1-1,-2 2 1,-3 12-3,1-5 16,2 0 0,8 48-16,5-18 6,-1-9-14,-3 0 0,-2 26 8,-7 98 232,-3-110 1680,0-69-1388,-2-1-1,0 0 1,0 0-1,-2 0 1,0 0-1,-7 14-523,4-12 98,2 0 0,0 0 0,1 1 0,1 0 0,1 0-98,2 43-797,1-45-3077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0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28 3986,'0'0'3420,"0"0"-1795,0 0 146,0 0 188,-24-5-612,-80-14-507,99 18-767,-1 0 0,1 0 0,0 1 0,-1-1 0,1 2 0,0-1 0,-1 0 1,1 1-1,0 0 0,0 0 0,0 1 0,-1-1 0,1 1 0,1 0 0,-1 1 0,-1 0-73,3-1 37,1 0-1,-1 0 1,1 0 0,0 1 0,0-1-1,0 1 1,0-1 0,0 1 0,0 0-1,1 0 1,-1-1 0,1 1-1,0 0 1,0 1 0,0-1 0,0 0-1,1 0 1,-1 0 0,1 0 0,0 1-1,0-1 1,0 0-37,0 10 9,0 0 0,1 0-1,0-1 1,2 1 0,-1 0-1,1-1 1,1 0 0,0 1 0,1-2-1,0 1 1,7 9-9,-6-11 12,-1 0 0,1 0 0,-2 0 0,1 1 0,-1 0 0,-1-1 0,0 1 0,-1 0 0,0 1 0,0 9-12,-2-18 18,0-1 0,0 1-1,-1-1 1,1 0 0,-1 1 0,0-1-1,1 1 1,-1-1 0,0 0 0,-1 0-1,1 1 1,0-1 0,-1 0 0,1 0-1,-1 0 1,1 0 0,-2 0-18,-2 2 61,1 0 1,-1 0 0,0-1 0,-1 1-1,1-1 1,-1-1 0,-3 2-62,-4 1 67,-1 0 0,0-1 0,0-1 0,0 0 1,0-1-1,-3 0-67,13-2 81,4 0-159,0 0 0,-1 0 1,1 0-1,0 1 0,-1-1 0,1 0 0,0 0 1,-1 0-1,1 0 0,0 0 0,-1 0 0,1 0 1,0 0-1,0 0 0,-1 0 0,1 0 1,0 0-1,-1 0 0,1-1 0,0 1 0,-1 0 1,1 0-1,0 0 0,0 0 0,-1 0 0,1-1 1,0 1-1,0 0 0,-1 0 0,1 0 0,0-1 1,0 1-1,-1 0 0,1 0 0,0-1 0,0 1 1,0 0-1,0-1 0,0 1 0,-1 0 0,1 0 1,0-1-1,0 1 0,0 0 0,0-1 0,0 1 1,0 0-1,0-1 0,0 1 0,0 0 0,0-1 1,0 1-1,0 0 78,0-15-5496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4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253 332 192,'0'0'235,"0"0"-22,0 0 11,0 0 57,0 0-9,-21-9-6,-66-27-100,83 34-105,-1 0-1,1 0 1,0 1 0,-1-1 0,1 1-1,-1 0 1,1 1 0,-1-1 0,1 1-1,-1 0 1,0 0 0,1 0 0,-2 1-61,-14 0 1366,-39-16 6957,57 15-7618,4 0-524,435 13 382,-285-11-4789,-149-2 3928,0 0-1,1 0 1,-1 0-1,1-1 1,-1 1 0,0-1-1,1 0 1,-1 0-1,0 0 1,0 0-1,0-1 1,0 1 0,0-1-1,0 0 1,0 0-1,-1 0 1,3-2 298,-3 1-214,0 0 1,0 0-1,0 0 0,0-1 1,-1 1-1,1 0 0,-1-1 1,0 0-1,0 1 0,0-1 1,-1 1-1,1-1 0,-1 0 0,0 1 1,0-1-1,0 0 214,1-3-19,-1-1-1,0 1 0,-1 0 1,1 0-1,-1 0 1,-1 1-1,1-1 1,-1 0-1,0 0 1,-1 1-1,1-1 0,-1 1 1,-1 0-1,1 0 1,-3-3 19,-21-22 733,22 27 125,1 0 0,0 0-1,0 0 1,1-1 0,-1 1 0,1-1-1,0 0 1,0 0 0,0 0 0,0-2-858,3 7 3,0-1 0,0 1 1,0 0-1,0 0 0,0 0 0,0 0 1,0 0-1,0 0 0,0 0 1,0 0-1,0-1 0,0 1 0,0 0 1,0 0-1,0 0 0,0 0 1,0 0-1,0 0 0,0 0 1,0 0-1,0-1 0,0 1 0,1 0 1,-1 0-1,0 0 0,0 0 1,0 0-1,0 0 0,0 0 1,0 0-1,0 0 0,0 0 0,0 0 1,0 0-1,0 0 0,1-1 1,-1 1-1,0 0 0,0 0 1,0 0-1,0 0 0,0 0 0,0 0 1,0 0-1,1 0 0,-1 0 1,0 0-1,0 0 0,0 0 1,0 0-1,0 0 0,0 0 0,0 1 1,0-1-1,1 0-3,6-1 49,0 1 0,0 1 0,0-1 0,0 1 0,0 1 0,0-1 0,0 1 0,0 0 0,-1 1 0,1-1 0,-1 1 0,1 1 0,-1-1 0,0 1 0,0 0-1,-1 1 1,1-1 0,-1 1 0,0 0 0,0 0 0,-1 1 0,1 0 0,2 4-49,1 3 89,0-1 1,-1 1-1,-1 0 0,0 1 0,-1 0 1,0-1-1,-1 2 0,-1-1 0,0 0 0,-1 1 1,0 8-90,-1-6 52,0 15 142,0 0 0,-3 2-194,2-24 41,-1-1 0,-1 0 1,0 0-1,0 0 0,-1 0 0,0-1 0,0 1 1,-1-1-1,-2 4-41,-4 3 80,0 1 1,0-2 0,-2 1-1,0-2 1,-1 0-1,0 0 1,-1-1-81,7-6-209,0 0 0,-1-1 0,0 0 0,0-1-1,0 1 1,-1-2 0,1 1 0,-1-1 0,0 0 0,0-1-1,0 0 1,0-1 0,0 1 0,-7-1 209,-12-1-7254,18 0 3887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5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98 976,'0'0'9525,"0"0"-7780,0 0-657,0 0-320,0 0-736,0 0 161,40 13-33,51-6 224,11-7-240,1 0-144,-3 0 32,-4-5-64,-11-10 32,-7-6-192,-13 1-1825,-15-3-961,-23-1-1600,-27 15 897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6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0 368,'0'0'7454,"0"0"-5381,0 0-1921,16 3 160,-5-1-212,-4-1-36,1 0-1,0 1 1,0-1-1,-1 2 1,1-1 0,-1 1-1,0 0 1,0 0-1,0 1 1,0 0-1,0 0 1,-1 1-1,4 3-63,-4-1 89,-1-1 0,1 2 0,-1-1 0,0 1 0,-1-1 0,0 1 0,0 0 0,-1 1 0,0-1 1,-1 1-1,1-1 0,-2 1 0,1 3-89,0 4 161,0 1 1,-2 0-1,0 0 1,-1 0-1,0-1 0,-4 13-161,2-14 91,-2-1-1,0 1 0,-1-1 1,0-1-1,-1 1 0,0-1 1,-1 0-1,-1-1 0,0 0 0,-1 0-90,-19 22-399,-2-1 0,-25 19 399,51-48-4234,5-4-5048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7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3105,'0'0'3135,"0"0"-1350,0 0-488,0 0 143,0 0-367,4 11-665,0 2-366,0 0 0,0 1 1,-2 0-1,0 0 0,0 0 0,-1 5-42,-1-18-5,0 0-1,0 1 0,1-1 0,-1 0 1,0 0-1,1 1 0,-1-1 0,1 0 1,0 0-1,-1 0 0,1 0 0,0 0 0,-1 0 1,1 0-1,0 0 0,0 0 0,0 0 1,0 0-1,0 0 0,0-1 0,0 1 1,0 0-1,0-1 0,1 1 0,-1-1 1,0 1-1,0-1 0,1 0 0,-1 1 0,0-1 1,0 0-1,1 0 0,-1 0 0,0 0 1,1 0-1,-1 0 0,0 0 0,0 0 1,1-1 5,6 1-72,-1-1 1,1 0-1,0-1 1,-1 1-1,1-1 1,5-3 71,2-2-303,-1 0 0,0-2 0,5-3 303,-7 4-174,1 0 0,-1 1-1,1 1 1,0 0 0,6-1 174,-19 7-3,0 0 1,1 0-1,-1 0 0,1 0 0,-1 0 0,0 0 1,1 0-1,-1 0 0,1 1 0,-1-1 0,0 0 0,1 0 1,-1 1-1,0-1 0,1 0 0,-1 0 0,0 1 1,0-1-1,1 0 0,-1 1 0,0-1 0,0 0 0,1 1 1,-1-1-1,0 0 0,0 1 0,0-1 0,0 1 1,0-1-1,0 0 0,0 1 0,1-1 0,-1 1 1,0-1-1,0 0 0,0 1 0,-1-1 0,1 1 0,0-1 1,0 1 2,0 22 217,0-18-170,0-2-21,0 1 0,0-1-1,0 0 1,1 1 0,-1-1 0,1 0-1,0 1 1,0-1 0,1 3-26,-1-5-53,0 0 0,-1 0 0,1 0 0,0 0 0,0 0 0,0 0 0,0 0 1,0 0-1,1 0 0,-1 0 0,0-1 0,0 1 0,1 0 0,-1-1 0,0 1 0,0-1 0,1 1 1,-1-1-1,1 0 0,-1 0 0,0 0 0,1 1 0,-1-1 0,1-1 0,0 1 53,8 0-3585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1 125 5747,'0'0'6899,"0"0"-6131,0 0-736,0 0-32,0 0 32,190-41 96,-100 23-16,6-2-96,1 0 48,-4 6-64,-5 3-2097,-66 11-3185,-11 0-1089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6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7828,'0'0'981,"0"0"-562,0 0-96,0 0 269,23 5 57,2 0-215,1 2 1,17 6-435,-41-11 53,1-1 0,-1 0 0,0 1 1,1-1-1,-1 1 0,0 0 0,0 0 0,0 0 0,0 0 0,0 0 0,0 0 0,-1 0 0,1 0 0,-1 1 0,0-1 0,1 1 0,-1-1 0,0 1 0,-1 0 0,1-1 0,0 1 0,-1 0 0,1-1 0,-1 1 0,0 0 0,0 0 1,0-1-1,0 1 0,-1 3-53,1 5 246,1 0-123,0 1 1,-1-1-1,0 0 0,-1 0 0,0 0 1,-1 0-1,0 0 0,-1-1 0,0 1 1,0-1-1,-1 1 0,-1-1 0,0 0 1,0 0-1,-7 8-123,-12 13 114,-1-2 1,-2-1-1,-1 0 0,-1-2 0,-8 4-114,-30 19-691,-66 37 691,130-84-2553,3-2-4290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8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57 11013,'0'0'1390,"0"0"-592,0 0-441,-17 30-218,17-30-139,-31 55 45,-4 17-45,31-65 10,1 1-1,0-1 0,1 1 1,0-1-1,0 1 0,0 0 1,1 0-1,1 0 0,-1-1 1,1 1-1,0 0 0,1 0 1,0 0-1,0 0 0,1 0 1,0 0-10,-1-3-1,1-1 1,-1 0 0,1 0-1,0 0 1,0-1 0,0 1-1,1 0 1,-1-1-1,1 1 1,0-1 0,0 0-1,0 0 1,0 0 0,0-1-1,1 1 1,-1-1 0,1 1-1,0-1 1,0 0 0,0-1-1,1 1 1,5 2-2,0-1 1,0-1-1,1 1 0,-1-2 1,1 0-1,0 0 0,-1-1 0,2 0 2,-5 0 12,-1-1-1,1 0 1,-1-1-1,0 0 0,1 0 1,-1 0-1,0 0 0,0-1 1,-1 0-1,1 0 1,0-1-1,-1 0 0,0 1 1,0-2-1,0 1 0,0-1 1,-1 1-1,0-1 1,0-1-1,0 1 0,3-6-11,-1 0 46,0-1 0,0 1 0,-1-1 0,-1 0 0,0-1 0,0 1 0,-1-1 0,-1 1 0,0-1 0,0-12-46,-1 9 51,-1 0 0,-1 0 0,0-1 0,-1 1 0,-1-1-51,1 11 25,0 1 1,1-1-1,-2 1 0,1-1 1,-1 1-1,0 0 0,0 0 1,0 0-1,-1 0 1,1 1-1,-1-1 0,0 1 1,-1 0-1,1 0 0,-3-1-25,-31-22-168,37 26-1502,1 1-2932,0 0-2449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94 6019,'0'0'1486,"0"0"-331,6 23 32,-1-5-982,2 6-18,-2 0 0,0 0 0,-2 0-1,0 1 1,-2 14-187,-3 8 105,-3-1-1,-2 0 0,-2-1 0,-2 2-104,-13 73 26,20-98-116,4-21-321,0-4-216,0-98-122,7-15 749,-3 81 230,1 0-1,1 0 0,2 0 0,2 1 0,3-7-229,-5 22 142,0 0 0,2 1 0,0 0-1,0 1 1,2 0 0,0 0 0,14-13-142,-19 22 23,0 1 0,0 1 0,1-1 0,0 1 0,1 0 0,-1 1 0,1 0 0,0 0 0,0 1 0,0 0 0,1 1 0,0 0 0,-1 1 0,1-1 0,0 2 0,9-1-23,-9 1 9,-3 1 6,0-1 1,0 1-1,0 1 0,0-1 1,0 1-1,0 0 0,2 1-15,-7-1 16,0 0-1,0 0 1,0 0-1,0 0 0,0 0 1,0 1-1,0-1 0,0 1 1,-1-1-1,1 1 1,-1 0-1,1-1 0,-1 1 1,0 0-1,1 0 0,-1 0 1,0 0-1,0 0 1,-1 1-1,1-1 0,0 0 1,-1 0-1,1 0 0,-1 1-15,2 5 42,0 0-1,-1 0 1,0 0-1,0 0 1,-1 1-1,0-1 1,-1 0-1,0 0 1,0 0-1,-1 0 1,1 0-1,-2 0 1,1-1-1,-1 1 1,0-1-1,-1 1 1,0-1-1,0 0 1,-1 0-1,0 0-41,-24 25 57,-1-2 0,-28 22-57,23-22 63,1 2 0,-2 6-63,32-33-5,0 0 1,0 1-1,1-1 0,0 1 0,0 0 0,0 0 0,1 0 1,0 1-1,0-1 0,0 1 0,1-1 0,-1 7 5,2-9-7,-1 1 0,1 0-1,0-1 1,1 1 0,-1 0 0,1-1-1,0 1 1,0-1 0,0 1-1,0-1 1,1 0 0,0 1-1,0-1 1,0 0 0,1 0-1,-1 0 1,1 0 0,0 0 7,8 6 42,1 1 1,0-2 0,0 1-1,1-2 1,0 0-1,5 2-42,88 40 927,-66-33-514,-8-3-292,-1 1 0,0 1 1,-1 2-1,0 1 0,18 16-121,-43-29-3535,-4-2-6459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19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8292,'0'0'283,"-22"19"111,-11 10-172,-26 27-222,55-50 48,-1 0 0,1 0 0,0 0 1,0 0-1,0 1 0,1-1 0,0 1 0,1 0 0,-1 0 0,1 0 1,1 0-1,-1 0 0,1 1 0,0-1 0,1 0 0,0 1 1,0-1-1,1 7-48,0 7 197,-2-19-184,1 0-1,0 1 1,0-1-1,1 0 0,-1 0 1,0 0-1,1 1 1,-1-1-1,1 0 0,0 0 1,0 0-1,-1 0 1,1 0-1,1 0 0,-1 0 1,0 0-1,0-1 1,1 1-1,-1 0-12,2 0-2,0-1-1,-1 1 1,1-1 0,0 1-1,0-1 1,0 0 0,0 0-1,0-1 1,0 1 0,0-1-1,1 1 1,-1-1 0,1 0 2,9 1 42,0 0 0,1-1 0,-1-1 0,0 0 0,0-1 0,0 0 0,0-1 0,0 0 0,10-5-42,-15 5 30,-1-1 0,1 0 0,-1 0 0,1-1 0,-2 0 0,1-1 0,0 1 0,-1-1-1,0 0 1,0-1 0,-1 0 0,0 1 0,0-2 0,-1 1 0,3-5-30,-4 5-60,-1-1-1,0 1 1,0-1 0,0 1 0,-1-1-1,0 1 1,-1-1 0,0 0-1,0 0 1,0 1 0,-1-1 0,0 0-1,-1 1 1,1-1 0,-2 1 0,1-1-1,-4-6 61,0 5-4228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0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4994,'0'0'1582,"5"23"-296,0-4-1004,1 5 127,0 0-1,-2 1 0,-1-1 1,-1 1-1,-1 8-408,-2 72 1246,3 110-766,2-202-360,-1-9-361,-1-7-1124,1-44 1281,-2-1-1,-3-10 85,0 16 5,2 0 0,2 0-1,4-22-4,-4 49 33,2 0 0,-1 0 0,2 0 1,-1 0-1,2 1 0,0 0 0,8-12-33,-11 21 48,0 0 0,0 1 1,0 0-1,1-1 1,0 2-1,0-1 0,0 0 1,0 1-1,1-1 1,-1 1-1,1 1 1,0-1-1,0 1 0,0-1 1,0 1-1,0 1 1,0-1-1,1 1 0,-1 0 1,0 0-1,1 0 1,-1 1-1,3 0-48,-7 0 15,0 0 0,1-1 0,-1 1 0,0 0-1,0 0 1,0 1 0,1-1 0,-1 0 0,0 0 0,0 1 0,0-1 0,0 0-1,0 1 1,0-1 0,0 1 0,0-1 0,0 1 0,0 0 0,0 0 0,0-1 0,0 1-1,0 0 1,0 0 0,0 0-15,0 3 62,0-1 0,0 1 0,0-1 0,0 0 1,-1 1-1,0-1 0,0 1 0,0 2-62,1 1 76,-1 79 406,-1-77-460,0 1 0,-1-1 0,0 0 0,0 1 0,-1-1 0,0 0 0,-4 7-22,-12 18 40,-1-1 0,-2-1 0,-22 26-40,43-56 0,0-1 0,0 0 0,0 0 0,0 0 0,1 1 0,-1-1 0,0 0 0,1 1 0,-1-1 0,1 1 0,0-1 0,-1 0-1,1 1 1,0-1 0,0 1 0,0-1 0,0 1 0,0-1 0,0 1 0,1-1 0,-1 0 0,0 1 0,1-1 0,-1 1 0,1-1 0,-1 0 0,1 1 0,0-1 0,-1 0 0,1 0 0,0 1 0,0-1 0,4 4 69,0 1-1,0-2 1,0 1 0,1 0 0,-1-1 0,1 0-69,1 0 154,-1 1-51,28 20 1091,29 16-1194,-53-35 48,0-1 0,0 0 0,1 0 0,0-1 0,0-1 0,0 1 0,1-2-1,9 2-47,-11-4-304,-7 0-2484,-3 0-1648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2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8308,'0'0'1179,"0"0"-245,0 0-678,0 0-61,10 11 576,-6-7-681,2 4 15,1-1 0,0 0 0,1 0 0,0-1-1,0 0 1,0 0 0,0-1 0,1 0 0,0 0 0,4 1-105,-7-4 22,177 59 482,-153-53-558,1-2 1,0 0 0,1-2-1,-1-2 1,2-1 53,-16-1-522,-2 0-604,-1 0-2738,-11 0-640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4850,'0'0'3103,"0"0"-1316,0 0-1008,0 0-597,0 0-33,5 10 452,52 92 529,-28-53-558,14 34-572,-35-65 40,-1-1-1,-1 1 1,-1 0-1,0 1 1,-1-1 0,-1 1-1,-1 2-39,0 2 32,-1 0 0,-2 0 0,-2 17-32,2-31 11,0-1 1,-1 1 0,-1-1-1,1 0 1,-1 0 0,-1 0-1,1 0 1,-1 0 0,-1-1 0,1 0-1,-3 3-11,-11 12 98,-1-1 0,-1-1 0,0-1 0,-2-1-1,0-1 1,-1 0 0,0-2 0,-2-1 0,-3 1-98,15-10 154,9-4-3534,14-1 11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55 496,'0'0'9060,"0"0"-7459,0 0-1601,0 0-32,0 0 32,0 0 112,138 0 128,-75 0-48,5 0-144,-1 0 96,3-5-96,-2-4-48,-8-4-512,-10-5-3426,-45 9-1472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3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8660,'0'0'1318,"0"0"-859,0 0-382,0 0 110,0 0 397,11 25-85,34 82-272,-34-81-163,-1-1-1,-1 1 1,1 6-64,-7-16 31,-1-1-1,-1 1 1,0-1-1,-1 1 1,0 1-31,-1-10 21,0 0 1,-1 0-1,1-1 1,-1 1-1,0-1 1,-1 0-1,0 1 1,0-1-1,0 0 1,-1-1-1,1 1 1,-1 0-1,-1-1 0,1 0 1,-6 4-22,-12 12 210,-1-2 1,0 0-1,-5 0-210,0 2 117,23-18-622,-3 4 1165,5 0-9107,3-7 4274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7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6307,'0'0'2534,"0"0"-866,0 0-449,0 0-112,0 0-13,0 0-424,-20 4-171,-64 12-59,82-15-423,0-1 0,0 1 0,0 0 0,0-1 0,0 1 0,0 0 0,0 0 0,0 0 0,1 0 0,-1 1 0,1-1 0,-1 0 0,1 1 0,-1-1 0,1 1 0,0-1 0,-1 1 0,1 0 0,0-1-1,0 1 1,0 0 0,0 0 0,1 0 0,-1 0 0,0 0 0,1 0 0,0 0 0,-1 0 0,1 0 0,0 0 0,0 0 0,0 0 0,0 0 0,0 0 0,1 0 0,-1 0 0,1 1-17,0 8-12,-1-1 13,-1-1 2,1-1-1,0 1 0,1 0 1,0 0-1,0-1 0,1 1 1,2 5-3,-3-11-3,1 0 1,-1-1-1,1 1 1,0-1 0,0 1-1,0-1 1,0 0-1,0 1 1,0-1 0,1 0-1,-1 0 1,1-1 0,0 1-1,-1-1 1,1 1-1,0-1 1,0 0 0,0 0-1,0 0 1,0 0-1,0 0 1,0-1 0,3 1 2,9 1-722,1-1 1,-1 0 0,16-2 721,-30 1-309,0 0 1,1 0-1,-1-1 1,0 1-1,0 0 1,0 0-1,1-1 0,-1 1 1,0-1-1,0 1 1,0-1-1,0 1 0,0-1 1,0 0-1,1 0 309,11-16-8187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6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0 470 10453,'0'0'968,"0"0"-949,30-5-78,20-5 46,28-9 13,-67 16 6,-1-1 0,0 0 1,0-1-1,-1 0 0,1-1 0,-1 0 1,0 0-1,-1-1 0,0 0 1,0 0-1,5-7-6,2 0 24,0-1-2,-1 0 0,0-1 0,-1-1 0,0 0 0,8-16-22,-15 22 17,-1 0 0,0 0 0,-1-1 0,0 1 0,-1-1 0,0 0 0,-1 0 0,0-1 0,-1 1 0,0-10-17,-1 14-20,0 2 82,0 0 0,0 0 0,0 0 1,-1 0-1,0 0 0,0 0 0,-1-1-62,1 5 57,0 0 0,0 0 0,-1 0 0,1 0 0,0 0 0,-1 0 0,1 0 0,-1 1 0,1-1 0,-1 1 0,0-1 0,0 1 0,0 0 0,0 0 0,0 0 0,0 0 0,0 0 0,0 0 0,0 0 0,0 0 0,-1 1-57,-8-2 176,1 0 0,0 0 0,-1 1 0,1 1 0,-1 0 0,0 0 0,1 1 0,-3 1-176,10-1 17,0 0 0,1 0 0,-1 1 0,0-1 0,1 1-1,0-1 1,-1 1 0,1 0 0,0 0 0,0 0 0,0 0-1,0 0 1,0 1 0,0-1 0,0 0 0,1 1 0,0 0-1,-1 0-16,-24 56 111,22-48-111,-6 20 20,1 1 0,1 1 0,2-1 0,1 1 0,0 24-20,2 47 73,5 17-73,-2-114-3,0-1 0,1 0-1,0 0 1,0 0 0,0 0-1,1 0 1,0 0 0,0 0-1,0 0 1,1-1 0,0 1-1,0-1 1,1 0 0,1 2 3,-2-3-5,1 0 1,0 0 0,0-1-1,0 0 1,0 0 0,1 0-1,-1 0 1,1-1 0,0 1 0,0-1-1,-1-1 1,1 1 0,1-1-1,-1 1 1,0-1 0,0-1-1,1 1 5,29 0-38,0-1 1,0-1-1,0-2 0,0-2 0,18-5 38,-47 9-5,1 0 1,-1 0-1,0 1 1,0 0-1,1 0 1,0 0 4,-6 0 1,1 0 0,0 1 1,-1-1-1,1 1 0,0-1 0,-1 1 0,1 0 1,-1 0-1,1-1 0,-1 1 0,1 0 1,-1 0-1,1 1 0,-1-1 0,0 0 1,0 0-1,0 1 0,0-1 0,0 0 0,0 1 1,0-1-1,1 2-1,-1 0-12,0 0 1,1 0 0,-1 0-1,1 0 1,0 0-1,0 0 1,0 0 0,0-1-1,0 1 1,1-1-1,-1 0 1,1 0-1,-1 0 1,1 0 0,0 0-1,0 0 1,0-1-1,0 1 1,0-1-1,0 0 1,0 0 0,1 0-1,-1 0 1,0-1-1,1 1 1,-1-1 0,0 0-1,1 0 1,-1 0-1,0 0 1,1-1-1,1 0 12,-2 1-220,-1 0 0,1-1-1,-1 1 1,1-1-1,-1 1 1,1-1 0,-1 0-1,0 0 1,2-1 220,-3 2-346,0-1 1,0 0 0,0 0-1,0 0 1,-1 0-1,1 0 1,0 0 0,0 0-1,-1 0 1,1 0-1,-1 0 1,1 0 0,-1 0-1,1-1 346,5-18-5821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6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9156,'0'0'721,"0"0"-721,0 0-16,0 0 16,0 0-1377,0 0-3890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7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43 353 160,'-25'-105'1363,"19"86"6176,3 18-6021,2 10-1597,-6 327 2998,7-334-2914,-1 0-2,1 1-1,0-1 1,0 1 0,1-1 0,-1 1 0,1-1 0,-1 1 0,1-1-1,0 1 1,-1-1 0,2 0 0,-1 1 0,0-1 0,0 0-1,1 0 1,-1 1-3,1-2-8,0 0 0,-1 1 0,1-1 0,0 0-1,0 0 1,0 0 0,0 0 0,0 0 0,0-1 0,0 1 0,0-1-1,1 1 1,-1-1 0,0 0 0,0 1 0,0-1 0,0-1-1,1 1 9,-1 0-108,-1 0-1,1-1 1,-1 1-1,1 0 0,0-1 1,-1 0-1,1 1 0,-1-1 1,0 0-1,1 0 1,-1 0-1,0 0 0,1 0 1,-1 0-1,0 0 0,0 0 1,0 0-1,0-1 1,0 1-1,0 0 0,0-1 1,0 1-1,-1-1 1,1 1-1,0-1 0,-1 1 1,0-1-1,1 0 109,2-9-1059,0 0-1,-1 1 1,0-12 1059,-1 21-53,3-74-3021,-2 1 0,-4-7 3074,1 25-244,0 4 12,-4-12 232,4 49 298,-2 1 1,1 0-1,-2 0 0,0 0 1,0 0-1,-7-11-298,11 23 527,-1 0 0,0 0 0,0 0 0,0 1 0,0-1 0,0 0 0,0 1 0,0-1 0,-1 1 0,1-1 0,0 1 0,-1 0 0,1-1 0,-1 1 0,0 0 0,1 0 0,-1 0-1,0 0 1,0 1 0,0-1 0,1 0-527,0 1 24,20 0-2868,-15 0 1726,-3 0 778,0-1 1,1 1-1,-1 0 0,0 0 1,0 0-1,0 0 1,0 0-1,1 0 0,-1 1 1,0-1-1,0 0 1,0 0-1,0 1 1,0-1-1,0 1 0,0-1 1,0 1-1,0-1 1,0 1-1,1 0 340,1 8-2457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8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4 402 7908,'0'0'1064,"0"0"-624,0 23 35,-1 4-302,-1-2 45,2 1 1,0 0-1,2-1 0,4 20-218,-6-42 6,1 0-1,0 0 1,0 0-1,0 0 1,0-1-1,1 1 1,-1 0 0,1 0-1,-1-1 1,1 1-1,0-1 1,0 0-1,0 0 1,1 1 0,-1-1-1,0 0 1,2 0-6,-2-1-19,0 0 1,-1 0-1,1-1 1,0 1-1,0 0 0,0-1 1,-1 0-1,1 1 1,0-1-1,0 0 1,0 0-1,0 0 1,0 0-1,-1-1 1,1 1-1,0 0 1,0-1-1,0 1 1,-1-1-1,1 0 0,0 0 1,-1 1-1,1-1 1,0 0-1,-1 0 1,1-1-1,-1 1 1,0 0-1,2-1 19,3-5-134,0 0 0,-1 1 0,0-2 0,0 1-1,2-6 135,-3 6 5,1 0 0,-1 0 0,1 0-1,0 0 1,1 1 0,0 0 0,1-2-5,-6 8 29,-1-1 0,1 1 1,-1 0-1,1-1 0,-1 1 1,1 0-1,-1-1 1,1 1-1,-1 0 0,1 0 1,0 0-1,-1-1 1,1 1-1,-1 0 0,1 0 1,0 0-1,-1 0 1,1 0-1,-1 0 0,1 0 1,0 0-1,-1 0 1,1 0-1,-1 1 0,1-1 1,-1 0-1,1 0 1,0 1-1,-1-1 0,1 0 1,-1 0-1,1 1 0,-1-1 1,1 1-1,-1-1 1,0 0-1,1 1 0,-1-1 1,1 1-1,-1-1 1,0 1-1,1-1 0,-1 1 1,0-1-1,0 1 1,1 0-1,-1-1 0,0 1 1,0-1-1,0 1 1,0 0-1,0-1 0,0 1 1,0-1-1,0 1-29,6 43 400,-5-34-258,1 2-490,7 46 1410,2-30-2444,4-6-3937,-4-17 651,-1-9 3456,6-15 1135,36-66-680,22-54 9370,-25 46-4354,-39 75-4192,-1-1-1,-1 0 1,-1 0 0,0 0 0,-2-1 0,0 0 0,-1 0 0,-1 0 0,-1-1 0,0 1 0,-2-2-67,0 1 26,1 6-18,-1 0 1,-1 0-1,-1-2-8,1 12 12,1 1 0,-1 0 1,0 0-1,-1 0 0,1 0 1,-1 0-1,0 0 0,0 0 0,0 1 1,0-1-1,-1 1 0,0-1 1,0 0-13,2 3 26,1 1-1,0-1 1,-1 1 0,0-1 0,1 0 0,-1 1 0,1-1 0,-1 1 0,0-1-1,1 1 1,-1 0 0,0-1 0,1 1 0,-1 0 0,0-1 0,0 1-1,1 0 1,-1 0 0,0-1 0,0 1 0,0 0 0,1 0 0,-1 0 0,0 0-1,0 0 1,0 0 0,1 1 0,-1-1 0,0 0 0,0 0 0,1 1 0,-1-1-1,0 0 1,0 1 0,1-1 0,-1 0 0,0 1 0,1-1 0,-1 1-26,-1 1 54,1 0 1,-1 0 0,0 0 0,1 1-1,0-1 1,-1 0 0,1 1 0,0-1 0,0 1-1,1-1 1,-1 2-55,-8 34 112,2 0 1,1 1-1,2 16-112,-2 121 42,6-125-10,-1 200 16,1-246-52,0 0-1,0-1 1,1 1-1,-1-1 1,1 1 0,0-1-1,1 1 1,-1-1-1,1 0 1,-1 1 0,1-1-1,1 0 1,-1 1 4,0-3-196,0 0 1,0 0-1,0 0 1,0 0-1,1 0 0,-1 0 1,0-1-1,1 1 1,-1-1-1,1 0 0,-1 0 1,1 0-1,0 0 1,-1 0-1,1 0 0,0-1 1,0 1-1,0-1 1,0 0-1,-1 0 0,3 0 196,1 0-657,0 0 0,0 0 1,0-1-1,0 0 0,0 0 0,-1 0 0,5-2 657,-6 1-100,0 0 1,0 0-1,0-1 1,-1 1-1,1-1 1,-1 0-1,0 1 1,1-2-1,-1 1 1,-1 0-1,1-1 100,26-35 12,-2-2 0,14-29-12,-18 29 443,-18 33-49,-3 6-33,-1-1 1,1 1-1,-1-1 0,1 0 1,-1 1-1,0-1 0,0 0 1,0 0-1,0 0 0,0-1-361,-1 3 2078,-6 1-1734,0 0-1,0 0 1,0 1-1,0-1 0,0 1 1,0 1-1,1-1 0,-1 1 1,-5 2-344,8-2 35,0 0 0,0 0 1,0 1-1,0-1 0,1 1 0,-1 0 1,1-1-1,-1 1 0,1 0 1,0 0-1,0 1 0,1-1 1,-1 0-1,1 1 0,-1-1 0,1 3-35,-10 28 34,2 0 0,2 1 0,1-1 0,2 1-1,1 0 1,2 20-34,0-53-3,1 0-1,0 0 1,0 1 0,0-1-1,0 0 1,0 0-1,0 0 1,1 0 0,-1 0-1,1 0 1,-1 0-1,1 0 1,0 0-1,0-1 1,0 1 0,0 0-1,0 0 1,0-1-1,0 1 1,0 0 0,1-1-1,-1 1 1,1-1-1,-1 0 1,1 1 0,0-1-1,-1 0 1,1 0-1,0 0 1,0 0 0,0-1-1,0 1 1,0 0-1,0-1 1,0 1-1,2-1 4,9 3-47,1-1 0,0 0-1,0-1 1,0-1 0,0 0-1,0-1 1,0-1 0,5-1 47,6-2-2467,0-1 1,8-4 2466,-4 2-4688,-19 7 1188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38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26 6499,'0'0'1353,"0"0"-161,0 0 385,0 0-190,-26-5-477,-83-13-270,102 17-506,0 0 0,-1 0 0,1 1 0,-1 0 0,1 1 0,-1-1 0,1 1 0,-6 2-135,10-2 58,0 0-1,0 0 0,0 0 0,1 0 0,-1 1 0,0 0 0,1-1 1,-1 1-1,1 0 0,0 0 0,0 0 0,-1 0 0,1 1 0,-1 1-56,-1 3 30,1 0 0,1 0 0,-1 0-1,1 1 1,0-1 0,1 0 0,-1 1-1,2-1 1,-1 1 0,1 0 0,0-1 0,1 3-30,-1-5 4,1 1 1,0 0-1,0 0 1,0-1 0,1 1-1,-1-1 1,2 1 0,-1-1-1,0 0 1,1 1 0,0-2-1,0 1 1,3 3-5,11 19 1,-16-26 6,0 1 0,0 0 0,0 0 0,0 0 0,-1 0 0,1 0 0,0 0 0,-1 0 0,0 0 0,1 1 0,-1-1 0,0 0-1,0 0 1,0 0 0,0 0 0,-1 0 0,1 1 0,0-1 0,-1 0 0,0 0 0,1 0 0,-1 0 0,0 0 0,0 0 0,0-1 0,0 1 0,-1 0-7,0 0 6,0 0 0,0 0 0,0 0 0,0 0 0,0 0 0,-1-1 0,1 1 0,0-1 0,-1 0 0,0 0 0,1 0 0,-1 0 0,0 0 0,1 0 0,-1-1-1,0 1 1,0-1 0,1 0 0,-3 0-6,4 0-330,5-18-8589,5 7 3330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04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0 280 10917,'0'0'1390,"0"0"-408,0 0-201,0 0-279,0 0-363,9-7-94,41-38 343,24-31-388,-22 23 108,32-25-108,-82 76-4,1-1-1,-1 1 0,1 0 0,0 0 0,0 0 1,0 1-1,0-1 0,0 1 0,0-1 0,2 1 5,-4 1-3,0 0 0,0 0-1,0 1 1,0-1 0,1 0 0,-1 1-1,0-1 1,0 1 0,0-1-1,0 1 1,0-1 0,0 1 0,0 0-1,0 0 1,-1-1 0,1 1-1,0 0 1,0 0 0,0 0 0,-1 0-1,1 0 1,-1 0 0,1 0-1,-1 0 1,1 0 0,-1 0-1,1 0 1,-1 0 0,0 1 0,0-1 3,13 35 37,-2 0-1,-1 1 1,-2 0 0,-1 0 0,-2 5-37,4 74-2134,-7-5-5153,-2-97 2747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0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43 215 7507,'0'0'1729,"0"0"-160,0 0-577,0 0-191,0 0-801,0 0-288,-42-81 160,97 72 128,10 0 0,5-3-2033,3-1-897,-50 6-447</inkml:trace>
  <inkml:trace contextRef="#ctx0" brushRef="#br0" timeOffset="1">570 1 3954,'0'0'2097,"0"0"-865,0 0-463,0 0 303,0 0 81,0 0-897,32 108-240,-39-61-16,-1-2-320,8-11-1233,0-29-1072,0-3-1409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05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6947,'0'0'2247,"0"0"-1519,0 0-560,0 0 147,4 1-193,-1-1-112,0 1-1,0 0 0,0 0 0,0 1 1,-1-1-1,1 0 0,0 1 0,-1 0 1,1 0-1,-1-1 0,0 1 0,1 1 1,-1-1-1,0 0-9,1 2-4,0-1 0,1 0 0,-1 0 0,1-1 1,0 1-1,-1-1 0,1 1 0,0-1 0,1-1 0,2 2 4,0-1-308,0 0 0,0-1-1,0 0 1,0 0 0,1-1-1,-1 0 1,0 0 0,0-1-1,0 0 1,0 0 0,0-1-1,0 0 1,0 0 0,0 0-1,-1-1 1,1 0 0,-1 0-1,0-1 1,0 0 0,0 0-1,4-3 309,-10 6-28,51-48-3356,-47 44 3659,0 0 1,-1 0-1,0 0 0,0 0 0,0 0 0,1-5-275,-5 27 10162,2 28-9656,0-7-483,-2-3-58,0 30-168,1-61-12,1 1 0,-1 0 0,1-1 0,0 1 0,0 0 1,1-1-1,-1 1 0,1-1 0,0 0 0,0 1 0,1-1 215,-3-3-286,1 0 0,0 1 0,0-1-1,0 0 1,0 0 0,0 0-1,1 0 1,-1 0 0,0 0-1,0-1 1,1 1 0,-1 0-1,1-1 1,-1 1 0,0-1-1,1 1 1,-1-1 0,1 1 0,-1-1-1,1 0 1,-1 0 0,2 0 286,6 0-3405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05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7507,'0'0'1377,"0"0"-817,0 0 177,0 0 143,0 0-608,0 0-176,0 0-96,-8 144 16,8-105-16,0-8-240,0-1-1393,0-17-1200,3-13-721,-1 0 545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05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7892,'0'0'760,"0"0"-421,0 0-75,0 0 133,0 0-215,1 9-89,3 21 9,-3-11-79,1-1 1,0 1-1,2-1 1,0 0-1,1 0 1,2 1-24,-7-19-7,0 1 1,0-1-1,0 0 0,0 0 0,0 0 1,0 1-1,0-1 0,0 0 1,0 0-1,0 1 0,0-1 0,0 0 1,0 0-1,1 0 0,-1 1 1,0-1-1,0 0 0,0 0 1,0 0-1,0 0 0,1 1 0,-1-1 1,0 0-1,0 0 0,0 0 1,0 0-1,1 0 0,-1 0 0,0 0 1,0 1-1,0-1 0,1 0 1,-1 0-1,0 0 0,0 0 0,1 0 1,-1 0-1,0 0 0,0 0 1,0 0-1,1 0 0,-1 0 1,0 0-1,0 0 0,1 0 0,-1 0 1,0-1-1,0 1 0,0 0 1,1 0-1,-1 0 0,0 0 0,0 0 1,0 0-1,0 0 0,1-1 1,-1 1-1,0 0 0,0 0 0,0 0 1,0-1-1,0 1 0,1 0 1,-1 0-1,0 0 0,0-1 1,0 1-1,0 0 7,6-17-440,1-23 458,-5 28-10,0-1-1,0 1 1,1 0 0,1 0 0,0 0-1,0 1 1,1-1 0,1 1 0,5-8-8,-8 16-12,0 1 1,0-1 0,0 1 0,0 0 0,0 0 0,1 0-1,-1 1 1,1-1 0,-1 1 0,1-1 0,0 1 0,-1 1-1,2-1 12,-4 0 9,1 1 0,-1-1 0,1 1 0,0-1 0,-1 1 0,1 0 0,0 0 0,-1 0 0,1 0 0,0 0 0,-1 0 0,1 1-1,-1-1 1,1 0 0,0 1 0,-1-1 0,1 1 0,-1 0 0,1 0 0,-1-1 0,1 1 0,-1 0 0,0 0 0,1 0 0,-1 0 0,0 1 0,0-1-1,0 0 1,0 0 0,1 1-9,1 8 147,-1 0 0,0 1-1,-1-1 1,0 0 0,0 0-1,-1 1 1,-1 8-147,0 3 363,1-15-229,-1 0 0,-1 0-1,1 1 1,-1-1 0,-1-1-1,1 1 1,-1 0 0,0-1-1,-1 1 1,1-1 0,-1 0 0,0 0-1,-1 0 1,0-1 0,-1 3-134,-11 8 197,0 0 0,0 0 0,-1-2 0,-4 2-197,2-4-246,19-11-2344,2-1-3106,3 0 1168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8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0 469 9861,'120'-112'426,"-93"92"-351,-14 17-64,-13 3-11,13 0-187,-1-1 1,1 0-1,0-1 1,0 0-1,-1-1 1,1-1-1,-1 0 1,0-1-1,0 0 0,0 0 1,-1-2-1,3-1 187,-8 4-120,0 0 1,0-1-1,0 0 0,-1 0 0,0 0 0,0 0 0,0-1 0,-1 0 0,0 0 0,0 0 0,-1-1 0,1 1 0,-1-1 0,-1 0 0,1 0 0,-1 0 1,0 0-1,-1 0 0,0 0 0,0 0 0,0-1 0,-1 0 120,0-2-119,0 1 1,0 0-1,-1 0 1,-1 0-1,0 0 1,0 0-1,0 0 0,-4-6 119,5 11 104,-1 1-1,-1-1 0,1 1 0,0-1 0,-1 1 0,1 0 1,-1 0-1,0 0 0,0 0 0,-1 1 0,1-1 1,0 1-1,-1 0 0,1 0 0,-1 0 0,0 0 0,0 1 1,0-1-1,0 1 0,-2 0-103,4 0 127,0 0 0,0 1 1,0 0-1,0-1 0,0 1 0,0 0 1,0 0-1,0 0 0,0 0 0,0 0 0,0 0 1,0 1-1,0-1 0,0 1 0,0-1 1,0 1-1,0 0 0,1 0 0,-1 0 0,0 0 1,0 0-1,1 0 0,-1 0 0,0 1-127,-2 3 53,1 0 0,-1 0 0,1 0 0,0 0 0,1 1 0,-1-1-1,0 4-52,0-2 37,-28 69 1371,-18 73-1408,38-109 298,2 0 0,2 1-1,2 1 1,0 29-298,4-39 25,0-6-16,1 0-1,3 21-8,-3-45-23,0 1 0,0-1 0,1 0 0,-1 0 0,1 0 0,0 0 0,-1 0 0,1 0 0,0 0 0,0 0 0,0 0 0,1 0 0,-1 0 0,0-1 0,1 1 0,-1-1 0,1 1 0,-1-1 0,1 1 0,0-1 0,0 0 0,0 0 0,0 0 0,0 0 0,1 1 23,4 0-722,0-1 1,-1 1 0,1-1-1,0-1 1,0 1-1,0-1 1,0-1 721,-5 1-166,8 0-2497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14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0 434 7635,'0'0'3175,"0"0"-2329,0 0-963,0 0-22,15-24-29,-13 23 167,24-40 56,-1-1 1,-1 0-1,11-35-55,-14 26 145,-6 17-92,-2 0 0,-2 0 0,4-20-53,2 136 1454,3 34-995,-4 3-459,-10-18-5416,-6-100 5269,0 0 0,0-1 0,0 1 0,0 0-1,0 0 1,0-1 0,0 1 0,0 0 0,0 0-1,0-1 1,0 1 0,0 0 0,0-1 0,-1 1-1,1 0 1,0-1 0,-1 1 0,1 0-1,0-1 1,-1 1 0,1 0 0,-1-1 0,1 1-1,-1-1 1,1 1 0,-1-1 0,1 1 0,-1-1-1,0 0 1,1 1 0,-1-1 0,0 0 0,1 1-1,-1-1 1,0 0 0,1 0 0,-1 1 0,0-1-1,1 0 1,-1 0 0,0 0 0,0 0-1,1 0 1,-1 0 0,-1 0 147,-23 0-1142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14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6483,'133'-97'1777,"-136"94"-433,3 1-511,0 2-817,0-2-16,5-3-16,23 3 16,7 0 176,5-5-160,-5-2-16,0-4-1457,-5-5-1840,-5-5-449,-22 12 2177</inkml:trace>
  <inkml:trace contextRef="#ctx0" brushRef="#br0" timeOffset="1">501 0 2145,'0'0'1777,"0"0"-977,0 0-192,0 0-159,25 156 159,-25-118-320,0-2-240,0-7 0,0-13-48,0-9-1793,0-7-2225,0 0 3058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14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7475,'0'0'1553,"0"0"-1313,0 0-144,0 0 0,0 0 144,0 0-160,70 133-48,-52-117-16,-3-13-16,0-3-1040,0 0-2257,-15-16-2002</inkml:trace>
  <inkml:trace contextRef="#ctx0" brushRef="#br0" timeOffset="1">0 52 7700,'168'-51'384,"-168"64"-272,0 23-16,0 5 80,0 4-48,0-2-96,0-7 16,0-2-16,10-12-32,0-8-1265,-8-14-3041,1 0 1489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15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5491,'0'0'2238,"0"0"-1627,0 0-446,1 22 139,1 122 697,3-99-802,-5-42-190,1 0-1,0 0 1,-1 0-1,1 0 1,0 0-1,1 0 1,-1 0-1,0 0 1,1 0-1,0-1 1,0 1-1,1 1-8,-2-3-40,-1-1-93,0-5-291,2-63-589,2-19 1077,-3 78-64,1-1-1,0 1 1,0 0 0,1 0 0,0 0 0,0 0 0,5-7 0,-7 14-10,1-1 1,0 1 0,0 0-1,0 0 1,0 1-1,0-1 1,1 0-1,-1 1 1,0-1-1,1 1 1,-1 0-1,1 0 1,0 0-1,-1 0 1,1 0 0,0 0-1,0 1 1,-1-1-1,1 1 1,0 0-1,0 0 1,1 0 9,-1 0 15,1 0 0,0 0 0,0 1 0,0-1 0,-1 1 0,1 0 0,0 0 0,-1 0 0,1 0 0,-1 1 0,1-1 0,-1 1 0,0 0 0,1 0 0,-1 0 0,0 1-15,1 1 49,0 1 0,0 0 0,0 0 0,-1 0 0,0 0 0,0 1 0,0-1 1,-1 1-1,1 0 0,-2 0 0,1 0 0,0 1-49,0 4 290,-1-1 1,0 1-1,-1 0 1,0 0-1,-1 0 1,-1 7-291,1-13 109,0-1 0,0 0 0,0 1 1,-1-1-1,0 0 0,0 0 1,0 0-1,-1 0 0,1 0 0,-1 0 1,0-1-1,0 1 0,-1 0-109,-47 40 548,33-30-446,17-13-136,0-1 1,1 1-1,-1 0 0,0-1 0,1 1 1,-1 0-1,0 0 0,1-1 1,-1 1-1,1 0 0,-1 0 1,1 0-1,0 0 0,-1 0 0,1-1 1,0 1-1,0 0 0,-1 0 1,1 1 33,0-1-3986,0-1-2865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10085,'0'0'1499,"0"0"-915,0 0-330,0 0 413,0 0-104,-10 26-361,-1 3-161,2-6-16,1 1 0,1 0 0,1 0 0,1 0 0,-2 21-25,3 11-18,3 35 18,1-73-22,0-18 12,0 1 0,0-1 0,1 0 0,-1 1 0,0-1 0,0 0 1,0 1-1,0-1 0,1 0 0,-1 1 0,0-1 0,0 0 0,1 1 0,-1-1 1,0 0-1,1 0 0,-1 0 0,0 1 0,1-1 0,-1 0 0,0 0 0,1 0 1,-1 0-1,1 1 0,-1-1 0,0 0 0,1 0 0,-1 0 0,1 0 0,-1 0 1,0 0-1,1 0 0,-1 0 0,0 0 0,1 0 0,0-1 10,15-1-311,-12 0 298,-1 0 1,0 1-1,0-1 1,0 0-1,0 0 0,0-1 1,-1 1-1,1-1 1,-1 1-1,1-1 1,-1 0-1,0 0 1,0 0 12,26-45 18,-17 27-28,29-58 12,-24 44 4,2 1-1,13-17-5,-31 51-4,0 0 0,0 0-1,0-1 1,0 1-1,0 0 1,0 0-1,0 0 1,1 0 0,-1 0-1,0 0 1,0 0-1,0 0 1,0 0-1,0 0 1,0 0 0,0 0-1,0 0 1,0 0-1,0-1 1,0 1-1,1 0 1,-1 0 0,0 0-1,0 0 1,0 0-1,0 0 1,0 0-1,0 0 1,0 0 0,0 0-1,0 0 1,1 0-1,-1 0 1,0 0-1,0 0 1,0 0 0,0 1-1,0-1 1,0 0-1,0 0 1,0 0-1,0 0 1,0 0 0,1 0-1,-1 0 1,0 0-1,0 0 1,0 0-1,0 0 1,0 0 0,0 0-1,0 0 1,0 0-1,0 1 1,0-1-1,0 0 1,0 0 0,0 0-1,0 0 1,0 0-1,0 0 1,0 0-1,0 0 1,0 0 0,0 1-1,0-1 5,3 13-24,0 26 330,-2-22-200,-1-13-94,0 0-1,1 0 0,-1 0 0,1 0 0,0 0 1,0 0-1,1 0 0,-1 0 0,1 0 0,2 2-11,-3-4-33,0-1 0,1 1 0,-1-1 0,1 0 0,-1 1 0,1-1 0,0 0 0,0 0-1,-1 0 1,1 0 0,0 0 0,0-1 0,0 1 0,0-1 0,0 1 0,0-1 0,0 1 0,0-1-1,0 0 1,0 0 0,0 0 0,1 0 33,0 0-29,0 0 0,0 0 0,0 0-1,0 0 1,0-1 0,0 1 0,0-1 0,0 0 0,0 0 0,0 0-1,0 0 1,0-1 0,-1 1 0,1-1 0,0 1 0,-1-1-1,1 0 1,-1 0 0,0 0 0,0 0 0,2-2 29,-1 1-20,-3 3 12,1 0 0,-1-1 0,0 1 0,1 0 1,-1 0-1,1 0 0,-1 0 0,0 0 0,1 0 0,-1 0 1,1 0-1,-1 0 0,0 0 0,1 0 0,-1 0 0,1 0 1,-1 0-1,0 0 0,1 0 0,-1 0 0,1 0 0,-1 0 0,0 1 1,1-1-1,-1 0 0,0 0 0,1 1 0,-1-1 0,0 0 1,1 0-1,-1 1 0,0-1 0,1 0 0,-1 1 0,0-1 0,0 0 1,0 1-1,1-1 0,-1 0 0,0 1 0,0-1 0,0 1 1,0-1-1,0 0 0,0 1 0,1-1 0,-1 1 0,0-1 1,0 0-1,0 1 8,2 49-3447,-2-28-2716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3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120 111 7652,'0'0'888,"0"0"56,0 0 318,0 0-139,0 0-530,0 0-270,-20 16-235,-60 50-59,78-64-31,0-1 0,0 1 0,0 0 1,1 0-1,-1 0 0,1 0 0,-1 0 0,1 1 1,0-1-1,0 0 0,-1 2 2,2-3-2,0 0-1,0 0 1,0-1-1,0 1 1,0 0 0,0 0-1,0 0 1,0-1-1,0 1 1,0 0 0,0 0-1,0 0 1,1-1 0,-1 1-1,0 0 1,0 0-1,1-1 1,-1 1 0,1 0-1,-1-1 1,1 2 2,1-1-15,0 1 0,0 0 0,0-1 0,1 1-1,-1-1 1,0 0 0,1 0 0,-1 0 0,0 0 0,1 0 0,1 0 15,-3-1-15,5 2 18,0 0 0,0-1 1,0 0-1,0 0 0,0-1 0,0 0 0,0 0 0,0 0 0,0 0 1,0-1-1,0 0 0,0 0 0,0-1 0,0 0 0,0 0 0,2-2-3,-4 2 14,-1 0 0,1 0 0,-1-1 0,1 0 0,-1 0-1,0 0 1,0 0 0,0 0 0,0-1 0,-1 1-1,1-1 1,-1 0 0,0 0 0,0 0 0,0 0 0,-1 0-1,0 0 1,1 0 0,-1 0 0,-1-1 0,1 1-1,-1 0 1,1-2-14,-1 5 2,1-15 84,0 0-1,-1-1 1,0 1-1,-2-5-85,1 17 86,0 0-1,1 0 0,-2 0 0,1-1 0,0 1 1,-1 0-1,0 1 0,0-1 0,0 0 1,0 0-1,0 1 0,-1-1 0,0 1 1,0 0-1,0 0 0,0 0 0,0 0 1,-2-1-87,5 4-93,0 0 0,0 0-1,0 0 1,0 0-1,0 0 1,0 0-1,0 0 1,0 0-1,0 0 1,0 0-1,0 0 1,0 0-1,0-1 1,0 1-1,0 0 1,0 0-1,0 0 1,0 0-1,0 0 1,0 0-1,0 0 1,0 0-1,0 0 1,0 0-1,0 0 1,0 0 0,0-1-1,0 1 1,0 0-1,0 0 1,0 0-1,0 0 1,0 0-1,0 0 1,0 0-1,0 0 1,0 0-1,0 0 1,0 0-1,0 0 1,0 0-1,0 0 1,0 0-1,0-1 95,8 3-2704,8 6-658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4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144 264 7251,'0'0'494,"0"0"79,0 0 129,0 0 45,0 0-96,-22-10-245,-70-29-174,64 26-319,28 13 80,0 0-1,-1-1 1,1 1-1,0 0 1,0 0-1,0 0 1,0 0-1,0 0 1,0 0-1,0 0 1,0 0-1,0-1 1,0 1-1,0 0 1,0 0-1,0 0 1,0 0-1,0 0 1,0 0-1,0 0 1,0-1-1,0 1 1,0 0 0,0 0-1,0 0 1,0 0-1,0 0 1,0 0-1,0-1 1,0 1-1,0 0 1,0 0-1,0 0 1,0 0-1,0 0 1,0 0-1,0 0 1,0 0-1,0-1 1,0 1-1,0 0 1,1 0-1,-1 0 1,0 0-1,0 0 1,0 0-1,0 0 1,0 0-1,0 0 1,0 0-1,1 0 1,-1 0-1,0 0 1,0 0-1,0 0 1,0 0-1,0 0 1,0 0-1,1 0 1,-1 0 0,0 0-1,0 0 1,0 0 7,7-5 21,1-3 82,-1 0 0,0-1 0,0 0-1,-1 0 1,0 0 0,-1-1-1,0 0 1,0 0 0,-1 0 0,-1-1-1,1 1 1,-2-1 0,1 0-1,-2 0 1,1 0 0,-2 0 0,1 0-1,-2-1-102,-21 11 1033,21 2-1084,0-1 1,0 1-1,0 0 1,0-1-1,0 1 1,0 0-1,0 0 0,0-1 1,0 1-1,1 0 1,-1 0-1,0 0 1,0 0-1,1 0 1,-1 0-1,1 1 1,-1-1-1,1 0 0,0 0 1,-1 0-1,1 0 1,0 1-1,0-1 1,0 0-1,0 0 1,0 0-1,0 1 1,0-1 49,-1 3-483,-2 18-3365,0 2-3307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4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5:2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319 531 64,'-42'90'7057,"39"-88"-6023,0-9-419,-1-21-104,-4-17 482,5 37-845,-1 1 1,-1 0-1,1 0 0,-1 1 1,-1 0-1,1-1 0,-1 2 0,0-1 1,0 1-1,-1 0 0,1 0 1,-1 0-1,0 1 0,-1 0 0,1 1 1,-1 0-1,1 0 0,-1 0 1,0 1-1,0 0 0,0 1 1,0-1-1,0 2 0,-1-1 0,1 1 1,0 0-1,0 1 0,0 0 1,-4 1-149,10-1 8,-1 0-1,1 0 1,-1 0 0,1 0 0,0 0 0,-1 1 0,1-1-1,0 1 1,0-1 0,0 1 0,0 0 0,0 0 0,0 0-1,0 0 1,1 0 0,-1 0 0,1 0 0,0 1 0,-1-1 0,1 1-1,0-1 1,0 1 0,1-1 0,-1 1 0,0 1-8,-1 7-9,0 0 0,1 1 0,1-1 1,-1 0-1,2 7 9,-1-16-1,1 0 1,-1 1-1,0-1 1,1 0-1,-1 0 1,1 0-1,0 0 1,0 0-1,-1 0 1,1 0 0,1 0-1,-1 0 1,0-1-1,0 1 1,1 0-1,-1-1 1,1 1-1,-1-1 1,2 2 0,1-1-1,0 1 0,0-1 0,0 0 0,0 0 0,1 0 1,-1-1-1,0 0 0,1 1 0,1-1 1,13 1-42,0 0-1,0-1 1,-1-1 0,8-1 42,-23 1-17,3-1-75,0 1 0,1-1 0,-1 0-1,0-1 1,0 0 0,-1 0 0,1 0 0,0 0 0,-1-1 0,1 0-1,-1 0 1,0-1 0,0 1 0,3-3 92,-1-1-137,1-1 0,-1 0 0,-1 0 0,0 0 0,0-1-1,0 0 1,-1 0 0,2-5 137,2-9-94,0-1 1,-1 0-1,-2-1 0,0 0 0,-2 0 0,0 0 0,-2 0 94,2-192 60,-4 145 115,0 71-138,0 0 1,0 0-1,0 0 1,0 0 0,0 1-1,0-1 1,0 0-1,0 0 1,-1 0 0,1 0-1,0 0 1,0 0-1,-1 0 1,1 1-1,-1-1 1,1 0 0,-1 0-1,1 0 1,-1 1-1,1-1 1,-1 0-1,0 1 1,1-1 0,-1 0-1,0 1 1,1-1-1,-1 1 1,0-1 0,0 1-1,0 0 1,0-1-1,1 1-37,-2 0 45,1 0-1,0 1 0,0-1 0,0 0 0,0 1 1,0-1-1,0 0 0,0 1 0,0 0 0,1-1 1,-1 1-1,0-1 0,0 1 0,0 0 1,0 0-1,1-1 0,-1 1 0,0 0 0,1 0 1,-1 0-1,1 0 0,-1 0 0,1 0 1,-1 0-1,1 0 0,0 0 0,-1 0 0,1 0 1,0 0-1,0 1-44,-8 31 20,1 0 0,2 0 0,1 1 0,1 15-20,1 40-29,5 10 29,-1-80-5,0-1 0,0 1 1,2-1-1,1 0 1,0 0-1,1 0 0,1 0 1,0-1-1,1 0 1,1-1-1,1 0 1,4 4 4,-7-10-4,0-1 0,1 1 0,1-2 0,-1 1 0,1-1 1,1-1-1,-1 0 0,1 0 0,1-1 0,-1 0 0,1-1 0,0 0 1,0 0-1,1-1 0,-1-1 0,1 0 0,0-1 0,0 0 0,5 0 4,1-1-8,1 0 0,-1-2-1,16-1 9,-27 0-2,0 1 0,1-1-1,-1 0 1,0-1 0,0 0-1,0 0 1,0 0 0,0-1 0,-1 0-1,4-3 3,5-4 8,-1-1 0,0 0 0,-1-1 0,-1 0 0,0-1 0,-1-1 0,0 0-1,-1 0 1,-1-1 0,0 0 0,-2 0 0,0-1 0,0 0 0,-2-1-1,0 1 1,-1-1 0,0 0 0,-2 0 0,1-14-8,-3 17 43,0-19-15,0 33-10,0 0-1,0 0 1,-1 0-1,1 0 1,0 0 0,-1 0-1,1 0 1,-1 0-1,1 0 1,-1 0-1,1 0 1,-1 1 0,0-1-1,1 0 1,-1 0-1,0 0 1,1 1-1,-1-1 1,0 0 0,0 1-1,0-1 1,0 1-1,0-1 1,0 1 0,0-1-1,0 1-17,-2-1 66,0 0 1,0 0-1,0 1 0,0-1 0,0 1 1,-1 0-1,1 0 0,0 0 0,0 0 1,0 0-1,0 1 0,0 0 0,0-1 0,0 1 1,0 0-1,0 0 0,0 1 0,0-1 1,0 1-1,1-1 0,-1 1-66,-1 2 33,0-1 1,1 1-1,-1 0 0,1 0 0,0 0 0,0 0 1,1 0-1,-1 1 0,1-1 0,0 1 1,0 0-1,0 2-33,-3 12 17,1 1 0,0 0 0,1 0 0,2 1 0,0-1 0,1 1-17,0-12 2,0 1 1,1 0-1,0-1 1,0 1-1,1-1 1,0 0 0,1 1-1,0-1 1,4 8-3,-3-10-2,0-1 1,1 0-1,-1 1 1,1-2-1,0 1 1,1 0-1,-1-1 1,1 0-1,0 0 1,0-1-1,1 0 1,3 2 1,5 2-8,-1-1-1,1-1 1,0 0-1,0-1 1,0 0 0,1-1-1,0-1 1,14 1 8,42-2-2508,-35-4-4663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33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1471 57 3121,'0'0'1132,"0"0"-340,-25-7-37,-83-19 165,81 20-334,0 1-1,-1 1 0,1 1 1,-15 2-586,2-1 537,-29 0 689,-41 3-1226,81 2 154,0 0 0,0 2 0,0 1 0,1 1 0,-3 2-154,-70 31 169,2 4 0,-50 34-169,107-55 17,1 2-1,2 1 0,1 2 0,1 2 0,-2 5-16,16-13 6,0 1 0,2 1 0,1 1 0,1 1 0,1 1 0,1 1 0,-11 26-6,19-31-5,2 1-1,0 0 0,2 0 1,1 1-1,0 0 1,2 0-1,1 0 1,1 0-1,1 0 0,2-1 1,2 11 5,0-11-6,1-1 1,1 1 0,1-2-1,1 1 1,0-1 0,2-1-1,1 0 1,1 1 5,20 26-36,1-1 0,32 33 36,-1-9-36,3-3 1,2-3-1,62 42 36,-74-65-18,2-2 1,1-3-1,2-3 1,2-3-1,24 8 18,-46-25-20,0-2-1,1-1 1,0-2-1,1-3 0,-1-1 1,1-2-1,26-3 21,-49 0 7,0-2-1,-1 0 0,1-1 0,-1-2 0,0 0 1,0-1-1,0-1 0,-1-1 0,0-1 1,-1 0-1,0-2 0,0 0 0,-1-1 0,0-1 1,-1-1-7,13-12 31,0-2 1,-2 0 0,-1-3-1,-2 0 1,-1-1-1,-1-1 1,-2-2 0,-1 0-1,14-37-31,-12 21 99,-3 0-1,-3-1 1,-1-1-1,-3-1 1,-3 0-1,-1 0 0,-3-5-98,-2 8 169,-2 0-1,-6-47-168,0 71 48,-1 0 1,-2 1 0,0 0 0,-2 0 0,-9-15-49,-8-24 65,-2-3 259,-4 2-1,-2 1 1,-3 2-1,-25-30-323,56 81 13,3 5 54,-1 0 1,0-1-1,0 2 0,-1-1 1,1 0-1,-1 1 0,-1 0 1,1 1-1,-1-1 0,0 1 1,0 1-1,-1-1 0,-1 1-67,-24-9 269,-1 2-1,-1 2 1,0 1-1,0 2 1,-1 1-1,1 2 1,-1 1-1,-9 3-268,44-1-1,0 0 0,1 0 1,-1 1-1,0-1 0,1 1 0,-1-1 1,0 1-1,1-1 0,-1 1 0,0-1 0,1 1 1,-1-1-1,1 1 0,-1 0 0,1-1 0,0 1 1,-1 0-1,1-1 0,0 1 0,-1 0 0,1 0 1,0-1-1,0 1 0,0 0 0,-1 0 0,1 0 1,-4 24-369,4-20 71,-5 17-2869,-4 0-1662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2497,'0'0'2609,"0"0"-1304,0 0-414,0 0 0,0 0 0,-8 0-189,5 0-612,-1 1 0,0 0 0,1-1 0,-1 1 0,0 1 0,1-1 0,0 0 0,-1 1 0,1 0 0,0 0 0,-1 0 0,1 0 0,1 0 0,-1 1 0,0-1 0,0 1 1,1 0-1,-1 0 0,1 0 0,0 0 0,0 0 0,0 0 0,1 1 0,-1-1 0,1 1 0,-1-1 0,1 1 0,0 1-90,-1 2 96,0 0 0,1 1-1,-1-1 1,2 1 0,-1 0 0,1-1-1,0 1 1,0-1 0,1 1 0,0 0 0,1-1-96,-1-1 39,1-1 0,0 0-1,0 0 1,0 0 0,1 0 0,0 0 0,0 0 0,0-1 0,0 0 0,1 1 0,0-1 0,0 0 0,0-1 0,0 1 0,2 0-39,11 6-86,1 0 0,0-2 0,1 0 0,-1-1 0,2 0 0,-1-2 0,1-1 0,-1 0 0,16 0 86,-19-2-3535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46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8340,'0'0'1040,"0"0"-1040,0 0 0,0 0 80,138 11 353,-70 1 767,12 3-544,5 3-159,8-2-225,5-2-144,2-5-48,3-7-48,-8-2-32,-73 0-3986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6:47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7139,'0'0'411,"0"0"-147,0 0 307,26-6 459,-7 2-786,13-4 211,0 2-1,0 1 1,1 2-1,20 1-454,108 3 2772,108 16-2772,-99-1-1392,120-7 1392,-276-9-4277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2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8772,'0'0'1689,"0"0"-1062,0 0-526,0 0-114,0 0-147,2 0 34,7 0-132,-6 0 210,-3 0 88,0 0 5,0 0-200,0 0-274,0 0-78,0 0 384,0 0 158,0 0 63,0 0 30,0 0 57,0 0-39,0 0-79,0 0 72,0 0 122,0 0-149,0 0 32,0 0 94,0 0-129,0 0-24,0 0 188,0 0 127,0 0 125,0 0-68,0 0-284,0 0 83,0 0 88,0 0-186,0 0 143,0 0-170,0 0-48,0 0-41,0 0-47,0 0 34,0 0-2,0 0 0,0 0-59,0 0-11,0 0 32,0 0 35,0 0-24,0 0 56,0 0-2,0 0-28,0 0-66,0 0 51,0 0 32,0 0 90,0 0-2,0 0-62,0 0-10,0 0-24,0 0 114,0 0-18,0 0-86,0 0 19,0 0 80,0 0 126,0 0-140,0 0-74,0 0-2,0 0 15,0 0-2,0 0 42,0 0-10,0 0-46,0 0-106,0 0-11,0 0-107,0 7 38,0 497-1263,0-503 553,0-1-1059,0-6-5706,0-9 6059,0 13 475,0-19-511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3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10901,'0'0'0,"0"0"-384,0 0 64,0 0 272,0 0 16,0 0 32,203-41 0,-165 35 128,-7-1-80,4 4-48,-7 3 80,-3 0-64,-4 0-32,-8 0-1265,-6 25-127,-7-12-1458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9909,'0'0'0,"0"0"-385,0 0 129,0 0 256,0 0 112,213 9-112,-147-9 0,-3 0 144,-11-3-80,-7 0-128,-10 3-592,-35 0-2209,0 0-3138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3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9476,'0'0'3138,"0"0"-2834,0 0-608,0 0 80,0 0 224,0 0-385,147 19 498,-74-19-113,-3 0 0,-4 0 128,-3 0-385,-49 0-2096,-7 0-2017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43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19 6547,'0'0'1313,"0"0"-1111,0 0-404,-2-2-137,2 2 627,-9-7-677,7-2 7738,2 8-7349,0 1 64,0 0-120,0 0-26,0 0 10,0 0-3,3 0-96,1 1 162,0-1 0,0 1 0,0 0 0,0 0 0,0 0-1,0 0 1,0 1 0,0-1 0,-1 1 0,1 0 0,-1 0 0,1 1-1,-1-1 1,0 1 0,1 0 9,17 12-17,197 137 17,40 48 0,-48-35 141,59 25-141,-257-183-1,4 5 0,1-2 0,1 0 0,-1-1 0,1-1 1,12 4 0,-27-11-20,-5-1-439,-4-1-1597,-9 1-7015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48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1 747 8020,'0'0'277,"0"0"-333,0 0-368,0 0 226,43-7 105,-25 4 110,26-3 79,0-2 1,-1-2-1,0-2 0,0-2 1,-2-1-1,28-16-96,343-199 1002,76-39-683,-481 266-310,64-33 72,-1-2-1,29-25-80,-96 61-1000,-5 2-1393,-7 0-2433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4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2281 8 4834,'0'0'1262,"0"0"-237,0 0 220,0 0-215,0 0-112,0 0 256,-11-3 1123,-22 0-1973,0 2 1,0 1-1,0 1 0,0 2 0,0 1 1,-3 3-325,-68 16 537,-23 12-537,49-13 217,-674 163 321,393-101-615,324-75 55,-253 69 2,243-63 46,1 2 0,1 2 0,0 2 0,2 2 0,-9 7-26,48-28-102,0 0 0,-1 0 0,1 0 0,1 0 0,-1 0 0,0 0 0,0 1 0,1-1 0,-1 0 0,1 1 0,0-1 0,0 1 0,0 0 0,0 0 102,0-2-205,1 1 1,-1-1-1,1 1 0,0 0 1,-1 0-1,1-1 0,0 1 1,0 0-1,0-1 0,0 1 1,1 0-1,-1-1 1,0 1-1,1 0 0,-1-1 1,1 1-1,0-1 0,-1 1 1,1-1-1,0 1 0,0-1 1,1 2 204,0-1-286,1-1 0,-1 0 1,1 0-1,-1 1 0,1-1 1,-1-1-1,1 1 0,0 0 0,-1-1 1,1 1-1,0-1 0,0 0 1,-1 0-1,1 0 0,0 0 1,1-1 285,1 1-1107,2 0-1166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1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0 8468,'0'0'1963,"0"0"-911,0 0-169,0 0-11,0 0-578,2 23 76,0 5-332,0-1-1,-3 1 0,0 0 1,-2-1-1,0 1 0,-6 15-37,-17 53-139,10-48-281,3 1-1,2 0 1,2 1 0,3 0-1,0 19 421,6-66-401,-1 6-1132,-5-8-2786,3-1 320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1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0 9588,'0'0'2097,"0"0"-560,0 0-528,0 0-657,0 0 192,0 0-96,0 0-432,-128 188 32,103-89-48,5 11-160,15-69-2273,0-3-3170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1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9812,'0'0'0,"0"0"-336,0 0 288,0 0 96,0 0-48,212-54 80,-170 45-32,-3 2 16,-4 1-64,-4 0 0,0 6 177,-10-6-177,-3 6-1041,-11 0-864,-7 0-1248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1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5603,'0'0'3745,"0"0"-3697,0 0-96,0 0-288,0 0 224,0 0 112,0 0 160,126 16 160,-70-22-144,-8-7-144,1 1 241,-3 5-209,2 4-16,1 3-32,0 0-16,-42 0-1745,-3 0-5795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3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0 128,'0'0'5285,"0"0"-2926,0 0-1148,0 0-59,0 0-338,0 0-315,0 4-38,0 106 48,-7 508-70,4-464-461,2-54-5153,1-94 540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8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33 784,'0'0'6958,"0"0"-4799,0 0-673,0 0-238,0 0-789,0 0 200,-31-6-272,-99-17-104,124 22-232,-1 0 0,1 0 1,-1 1-1,1 0 1,-1 0-1,0 0 1,1 1-1,-1 0 1,1 0-1,-1 1 0,1-1 1,0 1-1,-1 1 1,1-1-1,0 1 1,-3 2-52,2 1 17,-1 1 1,1-1 0,0 1 0,1 1 0,-1-1 0,2 1-1,-1 0 1,0 2-18,5-8 8,-7 11 17,0 0-1,1 1 0,1 0 1,0 1-1,1-1 0,1 1 0,0 0 1,1 0-1,0 8-24,-2 24-63,3 1 0,2 16 63,0-36-10,0-24 2,0 0 0,0 0 0,0 0 0,1 0 0,0 0 0,0 0-1,0 0 1,0 0 0,1 0 0,-1 0 0,1-1 0,0 1 0,0-1 0,0 1 0,1-1 0,-1 0-1,1 0 1,0 0 0,2 2 8,-1-2-30,1 0 0,0 0 0,-1-1 0,1 1 0,0-1 0,0 0 0,0 0 0,0-1 0,0 0 0,1 0 0,-1 0 0,0 0 0,1-1 0,3 0 30,0 1-118,-1-1-1,0 0 0,1 0 0,-1 0 0,0-1 0,1-1 0,-1 0 0,0 0 0,0 0 0,0-1 0,0 0 0,-1 0 0,1-1 0,-1 0 0,1-1 119,-2 0-170,6-4-115,1 0 0,0 1 1,6-3 284,-14 9-11,0 0 1,0 0 0,0 0 0,-1 1-1,2 0 1,-1 0 0,0 0-1,0 1 1,0-1 0,0 1 0,0 0-1,1 1 11,-4-1 2,0 1-1,-1-1 0,1 1 0,-1-1 0,1 1 0,-1 0 0,1 0 1,-1 0-1,0 0 0,1 0 0,-1 0 0,0 0 0,0 0 0,1 0 1,-1 1-1,0-1 0,-1 0 0,2 2-1,15 30 34,-10-19 8,31 54 170,-34-62-312,1 1 0,-1-1-1,1 0 1,1-1 0,-1 1 0,1-1 0,0 0 0,0 0 0,2 0 100,-5-4-306,-1 0-1,1 0 1,-1 0-1,1 0 1,-1 0-1,1-1 0,-1 1 1,1-1-1,-1 0 1,2 0 306,-1 0-2697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59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8 7972,'0'0'317,"0"0"-205,0 0-125,0 0-238,0 0 51,-21-5 344,14 4 2270,-101 0-1872,-121 2 1851,217 0-2132,0 1 0,1 0 0,-1 0 0,1 1 1,0 1-1,0 0 0,-4 2-261,31-7-130,1 0 1,-1 1 0,15 2 129,15-1 35,16-2 46,-1-3 0,1-2 0,6-4-81,-61 9 3,-6 1-104,-1 0-300,0 0-1810,0 0-2079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13734,'0'0'1089,"0"0"-561,0 0-224,0 0-304,0 0 0,0 0-256,0 0-1105,32 97-1072,-29-75-640,1-6-5267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10277,'0'0'2177,"0"0"-1697,0 0-176,0 0-304,0 0-1393,0 0-4849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7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63 5442,'0'0'1260,"0"0"90,0 0-521,0 0-140,0 0 7,0 0-104,0-15 1831,0 15-2354,0 0 62,0 0-46,0 0-2,0 0 117,0 0-133,0-1-17,0-1 25,0 1-59,0 1-61,-2-10 165,-3 7-100,1 0 0,-1-1 0,0 2 0,-1-1 0,1 0 0,0 1 0,-1 0 0,0 1 0,1-1 0,-5 0-20,-6-1 14,0 1-1,0 1 0,-8 0-13,23 2-26,-1-1-1,1 1 1,-1-1 0,1 1 0,0 0-1,0-1 1,-1 1 0,1 0 0,0 0-1,0 0 1,0 0 0,0 0-1,0 0 1,0 0 0,0 0 0,0 0-1,0 0 1,1 1 0,-1-1 0,0 0-1,1 1 1,-1-1 26,-13 36-129,10-16 94,0 0 1,1 0-1,2 0 0,0 1 0,1-1 1,1 5 34,0 17-22,-1-34-5,1 1-1,0-1 0,0 0 0,1 0 1,0 0-1,0 0 0,1-1 0,0 1 1,1-1-1,3 7 28,-4-10-17,0 0 0,1 0 0,-1 0 0,1-1 0,0 1 0,0-1 0,1 0 0,-1 0 0,1-1 0,0 1 0,0-1 1,0 0-1,0 0 0,1-1 0,-1 0 0,1 0 0,4 1 17,-6-2-49,0 1 1,0-2-1,0 1 1,0 0-1,0-1 1,0 0 0,0 0-1,0 0 1,0 0-1,0-1 1,0 0-1,0 0 1,0 0-1,1 0 49,-2-1-28,-1 1 0,1-1 0,-1 0 0,1 1 0,-1-1 0,0 0 0,0-1 1,0 1-1,0 0 0,0-1 0,0 1 0,0-1 0,-1 1 0,0-1 0,1 0 0,-1 0 0,0 0 0,0-2 28,9-29 93,-3 0 0,0-1 0,-2-1-93,-2 15 6,-2 12-171,2 1 0,-1 0-1,1 1 1,0-1 0,1 0-1,0 1 1,1-2 165,-2 4-96,0-1 0,0 1 0,0-1 1,-1 0-1,0 0 0,0 0 0,0 0 0,-1 0 1,0 0-1,1-5 96,-2 10 93,0 1 105,0 0-44,0 0-52,0 0 47,0 0 377,0 0-131,0 0 133,0 0-131,0 0-162,0 0 141,0 6-504,0 816-555,-4-750 685,3-66 17,0-1 1,0 1-1,-1-1 0,1 1 0,-1-1 1,0 0-1,-1 0 0,1 0 1,-1 0-1,-3 4-19,5-8 39,-1 0-1,1 1 1,-1-1 0,1 0-1,-1-1 1,0 1-1,1 0 1,-1 0 0,0-1-1,0 1 1,1-1 0,-1 0-1,0 1 1,0-1-1,0 0 1,1 0 0,-1 0-1,0 0 1,0 0 0,0-1-1,0 1 1,-1-1-39,-1 1 43,0-1 1,0 0-1,1-1 0,-1 1 1,0-1-1,0 1 1,1-1-1,-1 0 1,0-1-44,0 0 5,0-1 1,1 0 0,0 1 0,-1-1 0,1 0 0,1 0-1,-1-1 1,1 1 0,0-1 0,0 1 0,0-1 0,0 1-1,1-1 1,0 0 0,0-1-6,-2-10-30,2 0 0,0 0 0,1-16 30,1 9-40,-1 13 19,0 0 0,1-1 0,0 1 1,1 0-1,0 0 0,1 0 0,0 0 0,1 0 1,0 0-1,0 1 0,2-2 21,4-4-334,0 0 0,1 0 0,1 2 0,0-1 0,1 1 0,1 1 334,37-32-2583,31-18 2583,32-28-1451,-64 47 880,-1-3 0,-3-1 0,31-41 571,-76 87 376,-1 1 1353,0 0 635,0 0-497,0 13-84,-2 14-1780,0 1 1,-6 18-4,3-15-114,1 1-1,1 3 115,1 8-117,0-18 27,1 1 0,2-1 0,0 0 0,3 12 90,-4-36-46,1 0 0,-1 1 1,0-1-1,1 0 1,-1 0-1,1 1 0,-1-1 1,1 0-1,-1 0 0,1 0 1,0 0-1,0 0 1,-1 0-1,1 0 0,0 0 1,0 0-1,0 0 1,0-1-1,0 1 0,0 0 1,0-1-1,1 1 0,-1 0 46,30 2-3160,-29-3 2957,-1 0 193,-1-1 0,1 1 0,0 0-1,-1-1 1,1 1 0,0-1 0,-1 1 0,1-1 0,-1 1-1,1-1 1,-1 0 0,1 1 0,-1-1 0,1 1 0,-1-1 0,1 0-1,-1 0 1,0 1 0,1-1 0,-1 0 0,0 0 0,0 1 0,0-1-1,0 0 1,0 0 0,0 0 0,0 1 0,0-1 0,0 0 10,2-32 129,-2 26-129,0-280 544,0 275-415,0 0-1,-1 0 1,-1 0 0,0 0 0,0 1 0,-1-1-1,-1 1 1,0-1 0,-1 1 0,0 0 0,0 1-1,-1-1 1,0 1 0,-1 0 0,0 1 0,-1 0-1,0 0 1,-3-2-129,11 11-24,-1-1 0,1 1 0,-1-1 0,1 1 0,-1-1 0,1 1 0,0-1 0,-1 1 0,1-1 0,0 1 0,-1-1-1,1 0 1,0 1 0,0-1 0,-1 0 0,1 1 0,0-1 0,0 0 0,0 1 0,0-1 0,0 0 0,0 1 0,0-1 0,0 0 0,0 1 0,1-1 0,-1 0-1,0 1 1,0-1 0,0 1 0,1-1 0,-1 0 0,0 1 0,1-1 0,-1 1 0,1-1 0,-1 1 0,0-1 0,1 1 0,-1-1 0,1 1 0,-1-1 0,1 1 0,0 0-1,-1-1 1,1 1 0,-1 0 0,1-1 0,0 1 0,-1 0 0,1 0 0,0 0 0,-1 0 0,1 0 24,150-2-1125,177 4 988,-282 4 164,-46-6 189,0 0 437,0 0 343,0 0-204,0 0-114,0 1-556,0 0 1,0 0 0,-1 0 0,1 0 0,0 0 0,-1 0-1,1 0 1,-1 0 0,1-1 0,-1 1 0,1 0 0,-1 0 0,1 0-1,-1 0 1,0-1 0,0 1 0,1 0 0,-1-1 0,0 1-1,0 0 1,0-1 0,0 1-123,-26 12-162,1 0-81,14-4 191,1 1 1,0 0-1,1 1 1,0 0-1,1 0 1,0 1-1,1 0 1,0 1-1,1 0 1,1 0-1,-1 1 52,1 4-43,0 1-1,0 0 0,2 0 0,0 0 0,2 0 0,0 1 0,1-1 0,0 3 44,1-14-81,0 1 53,0 0 0,0 0 0,1 1 0,0-1 0,0 0 0,1 0 0,3 7 28,-4-13-34,0-1-1,1 1 1,-1-1 0,1 0 0,0 0 0,0 1-1,-1-1 1,1 0 0,1-1 0,-1 1-1,0 0 1,0-1 0,1 1 0,-1-1 0,1 1-1,-1-1 1,1 0 0,-1 0 0,1-1-1,0 1 1,0 0 0,-1-1 0,1 0 0,0 1-1,0-1 1,0 0 0,-1 0 0,2-1 34,-1 2-39,0-1 1,0 0-1,0 0 1,0 0 0,0 0-1,0-1 1,0 1-1,0-1 1,0 0-1,0 0 1,0 0 0,0 0-1,0 0 1,-1 0-1,1-1 1,0 0 0,-1 1-1,1-1 1,-1 0-1,0 0 1,0 0-1,0 0 1,0-1 0,0 1-1,0-1 1,0 1-1,-1-1 1,1 0-1,-1 1 1,0-1 38,12-23 33,-1-1 0,-1 0 1,-1-1-1,-1 0 0,-2 0 0,-1-1 0,-1-7-33,-5 35 3,0 1 1,1 0-1,-1-1 0,0 1 0,0 0 0,0-1 0,0 1 1,0 0-1,0-1 0,0 1 0,0 0 0,1 0 1,-1-1-1,0 1 0,0 0 0,0-1 0,1 1 1,-1 0-1,0 0 0,0 0 0,0-1 0,1 1 0,-1 0 1,0 0-1,1 0 0,-1-1 0,0 1 0,1 0 1,-1 0-1,0 0 0,0 0 0,1 0 0,-1 0 0,0 0 1,1 0-1,-1 0 0,0 0 0,1 0 0,-1 0 1,0 0-1,1 0 0,-1 0 0,0 0 0,1 0 0,-1 0 1,0 1-1,1-1 0,-1 0 0,0 0 0,0 0 1,1 0-1,-1 1 0,0-1 0,0 0 0,1 0 1,-1 1-1,0-1 0,0 0 0,0 0 0,1 1 0,-1-1 1,0 0-4,5 12 12,0-1 0,-1 1 0,0-1 0,0 1 0,-2 0 1,2 10-13,10 38 105,-8-42-30,1 1 0,1-1-1,1 0 1,0 0-1,1-1 1,4 3-75,-12-15-129,1-1 1,1 0-1,-1 0 0,1 0 0,-1 0 0,1 0 1,0-1-1,0 0 0,1 0 0,-1 0 0,1 0 1,-1-1-1,1 1 0,0-1 0,0-1 1,0 1-1,0-1 0,0 1 0,0-1 0,1-1 1,-1 1-1,0-1 0,1 0 0,-1 0 0,5-1 129,5-4-3967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8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0 660 7924,'0'0'-160,"0"0"-91,0 0 107,37 1 29,8 0 111,-1-2 0,20-3 4,-58 3 0,0 0 1,-1 0-1,1-1 0,-1 0 1,0 0-1,1 0 0,-1-1 1,0 0-1,0 1 0,-1-2 1,1 1-1,0-1 0,-1 1 1,0-1-1,0 0 0,0-1 1,-1 1-1,1-1 0,-1 0 1,0 0-1,1-3 0,3-3 30,1-3 38,0 0-1,-1 0 1,-1 0-1,-1-1 0,0 0 1,-1 0-1,0 0 1,-1 0-1,0-14-67,1-25 225,-3 0 1,-3-12-226,1-8 146,1 61-137,-1 0 1,1-1 0,-2 1 0,0 0-1,-1 0 1,0 0 0,-1-2-10,2 11 116,1 1 0,0 0 0,-1 0 0,0-1 0,1 1-1,-1 0 1,0 1 0,-1-1 0,1 0 0,0 0 0,-1 1 0,0 0 0,1-1 0,-1 1-1,0 0 1,0 0 0,0 1 0,-1-1 0,1 1 0,0-1 0,0 1 0,-1 0 0,1 0-1,-1 1 1,1-1 0,-1 1 0,1 0 0,-4-1-116,4 2 52,-1-1 0,1 1 0,0-1 0,0 1 0,0 0 0,0 0 0,0 0 0,1 1 0,-1-1 0,0 1 0,1-1 0,-1 1 0,1 0 0,-1 0 0,1 0 0,0 0 0,0 1 0,0-1 0,-1 2-52,-6 8 63,1 1-1,0-1 1,-4 11-63,7-13 46,-11 23-48,1 1-1,2 1 1,2 0-1,1 0 1,2 1 0,1 0-1,2 1 1,1 0-1,2 0 1,2 14 2,0-9-4,-1 9 14,3 0 0,5 32-10,-4-66-7,0 0-1,1 0 1,1-1-1,0 0 1,1 0 0,1 0-1,1-1 1,0 0-1,10 13 8,-11-18-59,0-2 0,0 1 0,1-1 1,0 0-1,1-1 0,-1 0 0,1 0 0,1-1 0,-1 0 0,1-1 0,0 0 0,1 0 0,-1-1 0,1 0 0,0-1 0,0 0 0,0-1 0,0-1 0,0 1 1,0-2-1,0 1 0,11-2 59,-13 1-208,-2 0-58,0 0 0,0-1 0,0 0 0,0 0 0,6-2 266,-10 2-243,0 0 0,-1 0 0,1-1 0,0 1 0,-1-1 1,1 0-1,0 0 0,-1 0 0,0 0 0,0 0 0,0 0 0,0-1 0,0 1 1,0-1-1,0 1 0,0-1 243,22-42-6195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44 5026,'0'0'1353,"0"0"-302,0 0 206,0 0 386,0 0-16,-3-6-205,1 3-1381,0 0 0,0 1 0,0-1 0,0 1-1,0 0 1,-1 0 0,1 0 0,-1 0 0,0 0-1,1 0 1,-1 1 0,0-1 0,0 1-1,0 0 1,0 0 0,0 0 0,0 0 0,-1 0-1,1 1 1,0-1 0,-1 1-41,-16-2 67,-1 1 0,1 1 0,-7 2-67,-10-1 154,32-1-124,-1 0 1,1 0 0,0 0-1,-1 1 1,1 0 0,0 0-1,0 0 1,0 1 0,0 0-1,0 0 1,-5 3-31,7-3 5,0 0-1,0 1 1,1-1 0,-1 1-1,0 0 1,1 0 0,0 0-1,0 0 1,0 1 0,0-1-1,0 1 1,1-1 0,-1 1-1,1-1 1,0 1 0,0 0 0,0 0-1,1 0-4,-4 23-83,2 0 0,1 1 0,2 18 83,-1-7-28,2-24 24,-1 1 1,2-1 0,0 0-1,0 1 1,2-2-1,0 1 1,1 0 0,4 8 3,-1-4 2,-2 1 0,0-1 0,-1 2 0,0 1-2,-6-18 19,1-1 1,0 1-1,-1 0 1,0-1-1,0 1 0,0-1 1,0 1-1,0 0 0,-1-1 1,0 3-20,0-5 9,1 1 1,-1-1 0,0 0-1,0 1 1,0-1-1,0 0 1,0 0 0,0 0-1,0 0 1,0 0 0,0 0-1,-1 0 1,1 0 0,0 0-1,0 0 1,-1 0-1,1-1 1,-1 1 0,1-1-1,-1 1 1,1-1 0,-2 1-10,-15 3-95,-1-1 0,1 0 0,-1-1 0,0-1 0,-1-1 95,19-10-4128,1-10-428,3 3-591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3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1210 0 7331,'0'0'1108,"0"0"-60,0 0-378,0 0 365,-27 12-173,-10 5-708,1 1 1,-2 3-155,30-16 16,1 1 1,0 0-1,0 0 0,0 0 0,1 1 1,0 0-1,0 0 0,1 1 0,0-1 1,0 1-1,1 0 0,0 1 0,0-1 1,0 5-17,-6 10 7,-24 56 42,4 2 0,-3 21-49,-40 172 70,57-211-54,-100 410 822,-12 205-838,37-83 687,-25 167 82,-88 323-372,126-712-242,55-245-118,7 1-1,5 0 1,5 89-37,6-179 2,-1 32 5,3 0 1,3 0-1,5 6-7,47 187 19,0-4-3,-19-3 7,7 33 15,-39-261-39,0 0 0,2 0 1,2-1-1,0 0 0,2-1 0,1 0 1,1-1-1,1-1 0,1 0 0,2-1 1,0 0-1,1-2 0,2 0 0,21 18 1,51 41 50,95 81 103,-173-149-149,1-1 0,1-1 0,0 0 1,0-1-1,1-1 0,0-1 0,1 0 0,0-2 0,16 5-4,-31-11-209,-1 1 0,1-1 0,-1 1 0,0-1 0,1 0 0,-1-1 0,1 1 0,2-1 209,-4-5-2055,-1-38-2971,-1 18 1710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09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9716,'0'0'761,"0"0"-164,0 0-266,6 25 21,-2-6-279,4 12 56,-2 1 0,-1-1 1,-2 1-1,0 24-129,-3 188 232,0-239-245,0 0 0,0 1 0,-1-1 0,1 1 0,-1-1-1,0 1 1,-1-1 0,1 0 0,-1 0 0,0 0 0,-2 3 13,3-6-38,-1 0 1,0 0 0,1 0-1,-1 0 1,0-1-1,0 1 1,0 0-1,-1-1 1,1 0-1,0 1 1,-1-1-1,1 0 1,0 0-1,-1 0 1,1 0 0,-1-1-1,0 1 1,1-1-1,-1 1 1,1-1-1,-1 0 1,0 0-1,-1 0 38,-1 0-14,-1 0 0,1-1 0,0 1-1,0-1 1,-1 0 0,1 0 0,0-1 0,0 1-1,0-1 1,0 0 0,1-1 0,-1 1-1,0-1 1,-2-2 14,1-1 51,0 0-1,0 0 0,1 0 0,0 0 1,0-1-1,1 0 0,-1 0 0,2 0 1,-2-3-51,0 1-7,0 0-1,1-1 1,0 1 0,1-1 0,0 0 0,1 0-1,0 0 1,0 0 0,1 0 0,0-1 0,1 1 0,0 0-1,1-1 8,0 9-39,-1 0 0,1 0 0,0 1 0,0-1 0,1 0 0,-1 1 0,0-1 1,1 1-1,-1-1 0,1 1 0,-1 0 0,1-1 0,-1 1 0,1 0 0,0 0 0,0 0 0,0 0 0,0 1 0,-1-1 0,1 0 0,0 1 0,0-1 0,0 1 0,0 0 0,2 0 39,0-1-79,25-4 102,1 2 1,-1 1 0,0 1 0,1 2 0,2 1-24,37 0 110,-28 0-44,0 2 0,0 2 0,-1 1 0,16 7-66,-51-13 1,1 0 22,-1 0-1,0 0 1,0 0-1,0-1 1,1 0-1,3-1-22,-8 1 323,-1 0 637,0 1-845,0-1-1,1 1 0,-1-1 1,0 1-1,0-1 0,0 0 0,0 1 1,0-1-1,0 1 0,0-1 0,0 1 1,0-1-1,0 1 0,0-1 0,0 0 1,0 1-1,0-1 0,0 1 1,0-1-1,0 1 0,0-1 0,-1 0 1,1 1-1,0-1 0,0 1 0,-1-1 1,1 0-1,0 1 0,0-1 1,-1 0-1,1 1 0,0-1 0,-1 0 1,1 0-1,-1 1 0,1-1-114,-15 11 363,4-4-420,-1 0 0,2 1 1,-1 0-1,1 1 0,0 1 0,1-1 0,0 2 0,0-1 0,1 2 57,2-4-60,1 0-1,1 1 0,0 0 0,0 0 1,0 0-1,1 0 0,1 1 1,0-1-1,0 1 0,1 0 0,0-1 1,0 9 60,1-2-139,-1-11-49,1-1 0,0 1 1,0-1-1,0 1 0,1-1 0,0 1 0,0-1 0,0 2 188,0-4-71,0-1 0,0 0 0,-1 0 0,1 1-1,0-1 1,0 0 0,0 0 0,0 0 0,1 0 0,-1 0 0,0-1-1,0 1 1,0 0 0,1 0 0,-1-1 0,0 1 0,1-1-1,-1 1 1,1-1 0,-1 0 0,0 1 0,1-1 0,-1 0 0,1 0-1,-1 0 1,1 0 0,-1 0 0,1 0 71,1 0-77,0 0 0,0 1-1,1-1 1,-1 0 0,0-1 0,0 1 0,0 0 0,0-1 0,0 0-1,0 0 1,0 0 0,0 0 0,0 0 0,0 0 0,0-1-1,-1 0 1,1 1 0,0-1 0,-1 0 0,0 0 0,1 0 0,-1-1-1,0 1 1,0-1 0,1 0 77,9-15-37,-1 0-1,0-1 1,6-17 37,-8 15 35,2 1 1,0 0 0,7-7-36,-18 26 4,1 0-1,-1 0 1,1 0 0,-1 0 0,1 1 0,0-1 0,-1 0 0,1 0 0,0 1 0,0-1 0,-1 0-1,1 1 1,0-1 0,0 1 0,0-1 0,0 1 0,0 0 0,0-1 0,0 1 0,0 0-1,0-1 1,0 1 0,0 0 0,0 0 0,0 0 0,0 0 0,0 0 0,0 0 0,0 0 0,0 1-1,0-1 1,0 0 0,0 0 0,0 1 0,0-1 0,0 1 0,-1-1 0,1 1 0,0-1-1,0 1 1,0-1 0,0 1 0,0 0-4,3 4 56,1-1-1,-1 1 1,-1 1-1,1-1 1,0 0-1,0 3-55,2 2 103,12 17 69,2 0 0,0-1 0,2-1 1,14 12-173,-29-30-211,1 0 1,0-1 0,0 0 0,1 0 0,0-1 0,0 0 0,0-1 0,1 0-1,-1 0 1,1-1 0,0 0 0,0-1 0,0 0 0,0 0 0,1-1-1,1-1 211,1 0-3948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0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26 4946,'0'0'3306,"0"0"-1095,0 0 159,0 0-562,0 0-623,0 0-243,2-4-470,10-17-11,-12 21-365,0 0-2,0 0-25,0 5-74,0 613 216,0-615-220,-3 40 21,3-42-9,0 1-1,0-1 0,-1 0 0,1 0 0,0 0 0,0 0 0,-1 1 0,1-1 0,-1 0 1,1 0-1,-1 0 0,1 0 0,-1 0 0,0 0 0,1 0 0,-1 0 0,0 0 1,0-1-1,0 1 0,0 0 0,0 0 0,0-1 0,0 1 0,0 0 0,0-1 0,0 1 1,0-1-1,0 0 0,0 1 0,0-1 0,-1 0-2,-4 0-139,0-1 0,0-1 0,-1 1 0,1-1 0,0 0 0,0 0 0,0-1 0,1 1 0,-1-1 0,1-1 0,0 1 0,-1-1 0,1 0 0,1 0 0,-1 0 0,1-1 0,-1 0 139,-4-5-91,1 0-1,0 0 1,1 0-1,0-1 1,1 0-1,0 0 1,1-1-1,-2-4 92,-2-23 15,9 37-33,0-1 0,-1 1 1,1 0-1,0 0 0,0 0 0,0-1 0,0 1 0,1 0 0,-1 0 0,1 0 0,-1 0 0,1 0 1,0 0-1,0 0 0,1-2 18,4-1-12,1 1 0,0 0-1,0 0 1,0 1 0,1 0 0,-1 0 0,1 0 0,0 1 0,-1 0 0,1 1-1,2 0 13,35-4 25,1 2-1,0 3 0,13 2-24,16 0-35,208-2 99,-283-1-59,1 1-1,-1-1 1,1 1 0,0-1 0,-1 1 0,1-1 0,-1 1-1,1-1 1,-1 1 0,1-1 0,-1 0 0,0 1 0,1-1-1,-1 0 1,0 1 0,0-1 0,1 0 0,-1 1 0,0-1-1,0 0 1,0 0 0,0 1 0,0-1 0,0 0-1,0 0 1,0 1 0,0-1 0,0 0-5,0-30 285,-1 24-321,2 4 74,-1 0 1,0 1-1,0-1 0,0 0 1,-1 1-1,1-1 0,0 1 0,-1-1 1,0 1-1,0-1 0,1 1 1,-1-1-1,-1 1 0,1 0 1,0-1-1,-1 1 0,1 0 1,-1 0-1,1 0 0,-1 0 1,0 0-1,0 0 0,0 1 1,0-1-1,0 1 0,-1-1 0,1 1 1,0 0-1,-1 0 0,1 0 1,0 0-1,-1 0 0,1 1 1,-1-1-1,0 1 0,-2-1-38,1 7-16,-11 57-89,3 1 0,-4 62 105,12-73-10,2 0 0,2 1 0,2 2 10,-1-50-14,-1 0 1,1-1-1,1 1 0,-1-1 0,1 1 0,0-1 0,0 0 1,0 0-1,1 0 0,0 0 0,0 0 0,0 0 1,0-1-1,1 0 0,0 1 0,0-1 0,0-1 1,0 1-1,1 0 0,-1-1 0,1 0 0,0 0 1,0-1-1,0 1 0,0-1 0,0 0 0,1 0 0,2 0 14,10 2-65,1 0-1,1-1 1,-1 0-1,0-2 1,1 0-1,-1-2 0,6 0 66,-23 1-154,0 0-1,0 0 1,1-1-1,-1 1 1,0 0-1,0-1 1,0 1-1,0-1 1,0 0-1,0 0 0,0 0 1,0 0-1,0 0 1,1-1 154,21-28-4533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19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2701 1 7668,'0'0'1251,"0"0"-680,0 0-155,0 0 5,0 0 334,-17 9-528,-254 129-576,-624 340 239,696-370 270,-105 53 67,-7-14 0,-162 45-227,440-179 116,-1 0 124,-1-1 0,-1-2-1,0-2 1,-9 1-240,33-7-2211,25-3-2186,1 1 1326,20 0 403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7 5859,'0'0'1817,"0"0"-1143,0 0-12,0 0-363,0 0-19,4-2-184,-2 0-89,11-1 121,-12 4-118,-1 0 0,1 0 0,-1 0 0,1-1 0,-1 1 1,1 0-1,-1 0 0,1 0 0,-1 0 0,0 0 0,0 1 0,1-1 0,-1 0 0,0 0 0,0 0 0,0 0 0,0 0 0,0 0 0,-1 0 0,1 0-10,-3 44 31,-3 0 0,-1-1 0,-3 0-1,-13 39-30,-2 12 77,18-66-59,-45 189 10,9 3 1,7 21-29,35-232-2453,1-21-1716,0-17 1630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2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6147,'0'0'1843,"0"0"-1429,0 0-529,0 0-205,0 0 72,21 5 85,4 1 161,0 1 1,0 2-1,-1 0 0,0 2 0,0 1 0,1 2 2,106 75 124,-4 6-1,70 71-123,60 48 108,-131-122 42,3-6 0,85 40-150,-4-18 335,85 25-335,-224-102 120,-70-31-117,0 1 1,0-1-1,0 1 0,0-1 0,0 1 0,0-1 1,0 1-1,-1-1 0,1 1 0,0 0 0,0-1 1,-1 1-1,1 0 0,0 0 0,-1 0 0,1-1 0,-1 1 1,1 0-1,-1 0 0,1 0 0,-1 0 0,0 0 1,1 0-1,-1 0 0,0 0 0,0 0 0,0 0 0,0 0 1,0 0-1,0 0 0,0 0 0,0 0 0,0 1-3,0 3-355,-5-1-2738,-18 1-1773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6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1 654 6931,'0'0'2065,"0"0"-1609,0 0-698,0 0-145,0 0 141,5-19 164,19-46 92,3 2 1,2 0 0,3 2-11,115-198-19,-143 252 20,3-6-19,1 0 0,0 0 0,1 0 0,1 1 0,0 0 0,0 1 0,11-8 18,-20 18-16,1-1 0,-1 1 0,1 0 0,-1 0 0,1 1 0,-1-1 0,1 0 1,0 1-1,0-1 0,-1 0 0,1 1 0,0 0 0,0-1 0,-1 1 1,1 0-1,0 0 0,0 0 0,0 0 0,0 1 0,-1-1 0,1 0 0,0 1 1,0-1-1,-1 1 0,1 0 0,0-1 0,-1 1 0,1 0 0,0 0 1,-1 0-1,0 0 0,1 0 0,-1 1 0,1-1 0,0 1 16,3 5 10,1 0 0,-1 1 0,0-1 0,-1 1-1,0 0 1,2 5-10,25 67 266,-3 1 0,-4 2 0,8 55-266,-16-49-472,-14-49-2127,-2-36-1974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6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11861,'0'0'0,"0"0"-352,0 0 240,0 0-288,0 0 400,182-25 48,-92 25-32,-3 0 144,-3 0-160,0 3 0,-1 3-144,-58-6-176,-8 0-2978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7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42 159 8580,'0'0'1606,"0"0"-1094,0 0-405,6 40-99,-1-7 26,26 223 153,-30-250-188,2 38-242,2-1-1,2 0 0,2-1 0,14 41 244,-22-80-45,-1-2-22,1 1-1,-1-1 0,0 1 0,1-1 1,-1 1-1,1-1 0,0 1 0,-1-1 1,1 0-1,0 0 0,0 1 1,0-1-1,0 0 0,0 0 0,0 0 1,0 0-1,0 0 0,0 0 0,1 0 1,-1 0-1,0-1 0,1 1 1,-1 0-1,1-1 68,-1-4-110,-11-510 86,6 317 40,4 195-15,0-1-1,1 1 0,-1-1 0,1 1 0,-1-1 0,1 0 0,0 1 0,0 0 0,0-1 0,0 1 0,0 0 0,1-1 0,-1 1 0,1 0 0,-1 0 1,1 0-1,0 0 0,0 0 0,0 1 0,0-1 0,0 1 0,0-1 0,0 1 0,1-1 0,-1 1 0,0 0 0,1 0 0,-1 1 0,1-1 0,-1 0 0,1 1 1,2-1-1,12-2 0,0 2 1,0-1 0,0 2-1,16 1 0,-5 0 1,-21-1 1,1 0 0,-1 1 0,0-1 0,0 1 0,0 1 0,0-1 0,0 1 0,0 1 0,-1-1 0,1 1 0,4 3-2,-8-4 1,0 0 1,0 0-1,0 1 1,-1-1-1,1 1 1,-1 0-1,1 0 1,-1 0-1,0 0 1,0 0-1,-1 0 1,1 1-1,-1-1 1,1 1-1,-1-1 0,0 1 1,0-1-1,-1 1 1,1 0-1,-1-1 1,1 1-1,-1 0 1,-1 1-2,-3 67 40,3-65-33,0-1 0,-1 0 0,0 0 0,0 0 0,-1 0 0,1 0-1,-1 0 1,-1-1 0,1 1 0,-1-1-7,-20 26-2,13-18 9,0 1 0,1 0-1,-7 14-6,15-23-15,-1 0 0,1 1 0,0-1 0,1 0 0,-1 1 0,1-1 0,0 1 0,1-1 0,-1 1 0,1 0 0,0-1 0,1 1 0,-1-1 0,1 1 15,0-2-16,1 0 0,0 0 0,0 0 0,0 0 0,0 0-1,1 0 1,-1-1 0,1 1 0,0-1 0,0 0 0,0 0 0,1 0 0,-1 0 0,1-1-1,-1 1 1,1-1 0,0 0 16,0 0 2,0 1 0,-1-1 0,1 0 0,-1 1 0,1 0 0,-1 0 0,0 0 0,0 0-1,-1 0 1,1 0 0,-1 1 0,1-1 0,-1 1 0,0 0 0,0 0 0,-1 0 0,1 0 0,-1 0 0,1 3-2,-2-2 129,1 1 0,-1-1 1,0 0-1,0 0 1,-1 0-1,0 0 0,0 1 1,0-1-1,0 0 0,-1 0 1,0-1-1,-1 3-129,-1-1 204,1-1 1,-2 1-1,1-1 0,0 0 1,-1 0-1,0-1 0,0 1 0,-1-1 1,-3 2-205,-69 45 665,-2-4 0,-3-2 0,-3-4-665,38-14-1547,45-25-1761,3-2-1521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2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527 31 4242,'0'0'4461,"0"0"-2698,0 0-624,0 0-173,0 0-747,0 0-163,-32-4 104,-101-15 19,105 15-45,0 2 0,0 0 0,0 2 1,-15 3-135,25-2 87,10 0-62,0 0 0,0 1 1,0 0-1,0 0 0,0 1 0,1 0 1,-1 0-1,1 1 0,0 0 0,0 0 0,0 0 1,0 1-1,1 0 0,0 1 0,0-1 1,-2 4-26,1-2-10,1 1 1,0 0-1,0 0 1,1 1-1,0-1 1,1 1-1,0 0 1,0 0-1,1 1 1,0-1-1,1 1 1,0 0-1,0 5 10,-1 10-84,1 1-1,2-1 1,2 25 84,-1-41-20,1 0 0,-1 0 0,1 0 1,1-1-1,0 1 0,0-1 0,1 1 0,0-1 1,0 0-1,1 0 0,0-1 0,4 6 20,10 7-55,2 0-1,0-2 0,0 0 1,2-2-1,0 0 0,1-1 0,1-2 1,0 0-1,21 7 56,-9-6-88,1-2-1,0-1 0,1-2 1,0-1-1,0-3 1,27 1 88,-53-5-97,12 1-579,0-1 0,0-2 0,0 0 0,0-1 1,17-4 675,-41 5-129,0 1 1,1-1-1,-1 1 1,0-1 0,1 0-1,-1 1 1,0-1-1,0 0 1,0 0 0,0 0-1,0 0 1,0 0 0,0 0-1,0 0 1,0 0-1,0 0 1,0-1 0,-1 1-1,1 0 1,0 0 0,-1-1-1,1 1 1,-1-1-1,0 1 1,1 0 128,1-28-5608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0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1026 1 7219,'0'0'1249,"0"0"-862,0 0-347,-24 37-99,5-6 57,-38 60 63,-54 62-61,-525 663 1088,584-750-1039,14-19-95,2 2 1,-7 14 45,38-50-68,3-5-1489,0-5-2968,5-6 782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5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8452,'0'0'1614,"0"0"-376,0 0-795,0 0-313,9 28 167,-2 0-228,-2-8-42,0-1 1,1-1-1,1 1 0,1-1 1,0 0-1,1-1 0,1 0 1,7 8-28,-10-16 18,32 46 480,29 54-498,-57-90 108,-2 1 0,0 1 0,-1 0 0,-1 0 0,-1 0 0,-1 1 0,2 17-108,-4-13 219,-1 0 0,-1 1-1,-1-1 1,-2 0-1,0 1 1,-2-1 0,-2 4-219,3-16 142,-1-1 0,0-1 0,-1 1 0,-1-1 0,0 0 0,0 0 0,-1 0 0,-1-1 0,0 0 0,0-1 0,-1 0 0,-1 0 0,1-1 0,-10 7-142,-54 33 819,73-49-893,-1 0 0,1 0 0,0 0-1,0 0 1,0 0 0,0 0 0,0 0-1,0 0 1,0 0 0,0 0 0,0 1-1,0-1 1,-1 0 0,1 0 0,0 0-1,0 0 1,0 0 0,0 0 0,0 0 0,0 0-1,0 0 1,0 0 0,0 0 0,0 0-1,0 0 1,0 1 0,0-1 0,0 0-1,0 0 1,0 0 0,0 0 0,0 0-1,0 0 1,0 0 0,0 0 0,0 0-1,0 1 1,0-1 0,0 0 0,0 0-1,0 0 1,0 0 0,0 0 0,0 0 0,0 0-1,0 0 1,0 0 0,0 0 0,0 1-1,0-1 1,0 0 0,0 0 0,0 0-1,0 0 1,1 0 0,-1 0 0,0 0-1,0 0 1,0 0 0,0 0 0,0 0-1,0 0 1,0 0 0,0 0 0,0 0 0,0 0-1,1 0 1,-1 0 0,0 0 0,0 0 74,7 0-8072,-6 0 6886,0 0-1808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 6115,'0'0'1443,"0"0"-765,0 0-78,0 0-387,0 0-224,0-1-1,0 1 0,0 0 1,0 0-1,-1 0 0,1-1 1,0 1-1,0 0 1,-1 0-1,1 0 0,0 0 1,0 0-1,0-1 0,-1 1 1,1 0-1,0 0 0,0 0 1,-1 0-1,1 0 0,0 0 1,-1 0-1,1 0 0,0 0 1,0 0-1,-1 0 0,1 0 1,0 0-1,0 0 0,-1 0 1,1 0-1,0 0 0,0 0 1,-1 0-1,1 1 0,0-1 12,-1 1-8,1 0 1,0 1-1,0-1 0,0 0 0,0 0 0,0 1 0,0-1 1,0 0-1,0 1 0,0-1 0,1 0 0,-1 0 0,0 0 1,1 1-1,-1-1 0,2 1 8,10 28 52,2-1 0,10 17-52,3 5 59,120 243 211,97 186 529,24-18-334,-237-413-478,2-1 0,2-2 0,1-1 0,3-2 1,26 21 12,-55-55-186,-9-8 93,1 1 0,-1-1 0,1 1 0,0-1 0,-1 0 0,1 0 0,0 0 0,0 0 0,0 0 0,0 0 0,0 0 0,0 0-1,0-1 1,0 1 0,0-1 0,0 0 0,0 0 0,1 1 0,-1-1 0,0-1 0,0 1 93,-2 0-4856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4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873 1 8148,'0'0'1742,"0"0"-643,0 0-5,0 0-312,-26 41 2,-182 291-541,142-234-431,-4-4 1,-4-2-1,-4-4 1,-37 29 187,75-79-103,-79 77-1533,45-38-2676,72-74 1975,2-3-1024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7043,'0'0'446,"42"35"-67,-12-11-279,24 20 83,-2 2 0,-3 3 0,-1 2 0,20 29-183,67 89 468,10-2-468,-73-92 138,3-2 1,3-5-1,21 11-138,-95-76-78,1 2-57,0-1-1,0 0 1,1 0 0,-1-1-1,1 0 1,0 0-1,0 0 1,0 0 0,0-1-1,1 0 1,-1 0-1,0-1 1,6 1 135,-10-4-3813,-2-6-119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6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10 4002,'0'0'1056,"0"0"113,0 0 357,0 0-262,0 0-162,0 0-219,-11-2-458,9 2-473,-26-4 221,20 1-391,15 3-637,21 2 823,-1 1-1,-1 2 0,1 0 0,-1 2 0,23 9 33,14 3-14,192 45-207,120 9 221,266 20 135,-241-38-41,-374-52-99,64 13 109,-81-13-80,0 0 0,0 0 0,-1 0 0,1 1 0,-1 1 0,1-1 0,-1 1 0,2 3-24,-7-5 39,1 0 1,-1 0 0,0 1 0,-1 0 0,1-1 0,0 1 0,-1 0-1,0 0 1,1 4-40,2 11-2421,-5-13-1906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1:3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1297,'0'0'4602,"0"0"-3146,0 0-685,0 0 30,0 0-132,0 0 17,0 0-38,5 10-624,12 56 72,-3 0 0,-3 1 0,-3 1-1,-2 17-95,-3 282 910,-4-213-599,1-140-280,-1 112 197,-8 42-228,9-162-303,-1 3 651,-2-7-6836,-1-2 978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4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6979,'0'0'3826,"0"0"-2722,0 0-687,0 0-417,0 0-321,0 0 321,14 179 257,-14-82-129,0-12-64,0-13-16,0-15-96,0-16-64,0-23-705,4-14-143,-4-4-257,3-10 689,-3-18-432,0-10-4851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4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48 5539,'0'0'2876,"0"0"-809,0 0-637,0 0-728,-9-8-718,1 2-26,-16-15-162,24 20 199,-1 1 0,1 0 0,0 0 0,0-1 0,0 1 0,0 0-1,0 0 1,0 0 0,0-1 0,0 1 0,0 0 0,0 0 0,0-1 0,0 1 0,0 0 0,0 0 0,0-1 0,0 1-1,0 0 1,0 0 0,0-1 0,0 1 0,0 0 0,0 0 0,0-1 0,0 1 0,0 0 0,1 0 0,-1 0 0,0-1-1,0 1 1,0 0 0,0 0 0,1 0 0,-1 0 0,0-1 0,0 1 0,0 0 0,1 0 5,21-4-301,187 12 625,16 11-324,-131-10 61,-77-9-7,1 2 1,-1 0 0,0 1 0,-1 0 0,1 1 0,-1 2-1,1-1 1,-1 2 0,8 4-55,-22-8-38,1-1-1,-1 1 1,0-1 0,0 1-1,-1 0 1,1-1 0,-1 1-1,1 0 1,-1 0 0,0 0-1,0 0 1,0 1 0,0-1-1,-1 0 1,0 0 0,1 0-1,-1 1 1,0-1-1,0 0 1,-1 0 0,1 1-1,-1-1 1,1 1 38,-2 8-425,0 0-1,-1 0 1,0-1-1,0 1 1,-2 2 425,2-8-456,0-1 0,-1 1 0,1-1 1,-1 1-1,0-1 0,-2 1 456,-24 29-5882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3474,'0'0'6306,"0"0"-5553,0 0-529,0 0-224,0 0 0,0 0 432,174 13 769,-73-23-241,4 1-224,-4 6-607,-10 3 479,-22 0-544,-6 0 16,-14 0 96,-4 9 48,1 16-448,-46-18-1409,0 2-3537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14182,'0'0'177,"0"0"-49,0 0-128,0 0-208,0 0-1073,0 0-576,0 0-672,-14 122-1617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6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7956,'0'0'944,"0"0"-864,0 0-80,0 0-368,0 0-480,0 0-3394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09:40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8180,'0'0'1016,"0"0"-261,0 0-72,0 0 510,0 0 21,-3 0-651,-1 0-526,1 1 0,-1 0 1,0-1-1,1 1 0,0 0 1,-1 1-1,1-1 0,0 1 1,-1-1-1,1 1 0,0 0 1,0 0-1,0 0 1,1 0-1,-1 1 0,1-1 1,-1 1-1,1 0 0,-2 2-37,-11 13 144,2 1 1,-8 12-145,20-30 15,-16 28 44,1 1-1,2 1 0,1 0 0,1 0 1,2 1-1,1 1 0,1 0 0,2 0 1,1 0-1,2 1 0,1 0 0,2 3-58,0-3 45,2 0 0,1 7-45,-1-27 13,1-1-1,0 0 1,1 0 0,1 0-1,0 0 1,6 11-13,-3-8 13,1 0 1,0-1-1,2 0 1,-1 0-1,2-1 1,0-1-1,11 10-13,-15-17 12,0 1 0,0-2 0,1 1 0,-1-1 0,1 0 0,1-1 0,-1 0 0,1-1 0,-1 0 0,1 0-1,0-1 1,0 0 0,0-1 0,7 0-12,6 1 24,-1-2 1,1-1-1,-1-1 0,1 0 1,-1-2-1,0 0 0,0-2 0,-1-1 1,0 0-1,8-5-24,103-54-119,-56 23-2734,-54 27-2349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7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68 228 176,'0'0'510,"0"0"1403,0 0 3353,0 0-2470,0 0-1134,-12-6-280,-38-20-664,45 22-474,8 2-163,13 2-86,-12 0 34,211-9 441,-1-9-1,210-45-469,-409 60-63,2 1-384,0-1 1,-1-1 0,0 0-1,0-1 1,0-1-1,-1 0 1,7-5 446,-20 10-392,0 0 0,-1 0 0,1 0-1,-1 0 1,1-1 0,-1 1 0,1-1 0,-1 1-1,0-1 1,0 1 0,0-1 0,0 0 0,0 1 0,0-1-1,0 0 1,-1 0 0,1 0 0,-1 1 0,1-1-1,-1 0 1,0 0 0,0-1 392,-2-7-2494,-13 1 1093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6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9492,'0'0'2209,"0"0"-1472,0 0-417,0 0-320,0 0 192,0 0-192,0 213 0,0-134 64,0-16-96,0-16 32,3-19-80,11-12-256,0-13-993,4-3-848,3-32-1024,-18-5 928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6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54 9893,'0'0'2096,"0"0"-815,0 0-1105,0 0-176,0 0-1104,0 0-4275,-21-53 817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6003,'140'167'13,"-112"-133"118,-28-34 277,11 35 94,34 113-22,-38-122-275,-1 0 0,-1 10-205,-4-30 12,0 1 0,0-1-1,0 0 1,1 1 0,0-1 0,0 0 0,1 0-1,0 0 1,0-1 0,1 3-12,-3-7-25,-1 0 0,0-1 0,1 1 0,-1 0 0,1-1 0,-1 1 0,1 0 0,0-1 0,-1 1 0,1-1 0,0 1 0,-1-1 0,1 0 0,0 1 0,0-1 0,-1 1 1,1-1-1,0 0 0,0 0 0,-1 0 0,1 1 0,0-1 0,0 0 0,0 0 0,0 0 0,-1 0 0,1 0 0,0 0 0,0 0 0,0-1 0,-1 1 0,1 0 0,0 0 0,0-1 0,-1 1 0,1 0 0,0-1 0,0 1 0,-1-1 0,1 0 25,2-1-133,0 0 0,0 0-1,-1-1 1,1 1 0,-1-1 0,0 0-1,0 0 1,2-3 133,28-61 38,-24 47 210,1 1 0,0 1 0,1 0 0,5-6-248,-13 22 73,1-1-1,-1 1 1,0 0 0,1 0 0,-1 0-1,1 0 1,0 1 0,-1-1 0,1 1-1,0-1 1,0 1 0,0 0 0,0 0 0,0 0-1,1 1 1,-1-1 0,0 1 0,0 0-1,0 0 1,0 0 0,1 0 0,0 0-73,-3 1 13,0-1-1,0 0 1,0 1 0,0-1 0,0 0 0,0 1 0,0-1 0,0 1 0,0 0 0,0-1 0,0 1-1,0 0 1,0-1 0,-1 1 0,1 0 0,0 0 0,0 0 0,-1 0 0,1 0 0,-1 0 0,1 0-1,-1 0 1,1 0-13,11 29 119,-10-22-51,20 80 528,-19-72-770,0 1-1,1-1 1,0 0 0,2 0-1,0-1 1,0 1-1,8 11 175,-8-23-2742,-3-4-1420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8308,'0'0'224,"0"0"-224,0 0 176,0 0-176,0 0 560,31 236-384,-31-164 192,0-9-127,4-10-81,-1-12 48,4-13-208,0-12 0,0-13-64,3-3-192,8-3-1233,-15-22-1568,4-13-913</inkml:trace>
  <inkml:trace contextRef="#ctx0" brushRef="#br0" timeOffset="1.01">133 57 10453,'0'0'2833,"0"0"-1937,0 0-255,0 0-641,0 0-48,0 0-128,0-56-3954,0 56-128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7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1 784,'0'0'9175,"0"0"-7283,4 40-1625,0 5-217,4 40-1,-4-1 1,-3 4-50,-2-53 96,-16 355-235,16-382-105,-4 32-127,5-39 190,0 0-1,0 0 1,0 0-1,0 0 1,-1 0-1,1 0 1,0 0-1,-1 0 1,1 0 0,-1 0-1,1 0 1,-1 0-1,1 0 1,-1-1-1,0 1 1,0 0-1,1 0 1,-1 0-1,0-1 1,0 1 0,0 0-1,1-1 1,-1 1-1,0-1 1,0 1-1,0-1 1,0 0-1,-1 1 182,1-1-153,1 0-1,-1 0 1,0-1-1,0 1 1,0 0-1,0-1 0,1 1 1,-1 0-1,0-1 1,0 1-1,1-1 1,-1 1-1,0-1 1,1 1-1,-1-1 0,0 1 1,1-1-1,-1 0 1,1 1-1,-1-1 1,1 0-1,-1 0 0,1 1 1,0-1-1,-1 0 154,-7-25 397,6 19-516,-33-151 2166,22 88 4048,-23-67-6095,36 136 105,0 1 0,-1-1-1,1 1 1,0-1 0,0 1-1,-1-1 1,1 1 0,0-1 0,0 1-1,0-1 1,0 1 0,0-1-1,0 0 1,0 1 0,0-1 0,0 1-1,0-1 1,0 1 0,0-1-1,0 0 1,0 1 0,1-1 0,-1 1-1,0-1 1,0 1 0,1-1-1,-1 1 1,0-1 0,0 1 0,1 0-1,-1-1 1,1 1 0,-1-1-1,0 1 1,1 0 0,-1-1 0,1 1-1,0 0-104,22-1-572,-11 2 865,18-1-648,-6-1 211,-1 1 0,18 4 144,-33-3-707,-1 0 1,1 1-1,-1 0 0,0 0 1,0 1-1,1 0 0,-2 0 1,1 1-1,0-1 0,3 4 707,11 9-6907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6771,'0'0'8948,"0"0"-8147,0 0 607,0 0-1408,0 0 0,0 0-16,14 22-1969,-14-22-3361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8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15 10213,'0'0'677,"0"0"943,0 0-1089,0 0-238,0 0 65,-34-4-121,-12-2-154,-47 1-83,90 5-1,-1 0 0,1 0 0,0 1-1,0-1 1,0 1 0,0 0 0,0 0 0,-1 0 0,1 0 0,1 0 0,-1 1 0,0-1 0,0 1 0,0 0 0,1-1 0,-1 2 0,1-1 0,0 0-1,-1 0 1,1 1 0,0-1 0,0 1 0,1-1 0,-1 1 0,0 0 0,1 0 0,0 0 0,0 0 0,0 0 0,0 0 0,0 0 0,0 0 0,1 2 1,-4 6-29,-3 17-12,2 0 1,0 1-1,2 0 1,2 0-1,0-1 1,3 26 40,-1 4-19,-1-35 34,-1 0-15,1 0 1,2 1-1,0-1 0,1 0 0,1 0 0,3 6 0,28 74-13,-35-101 130,0-2 129,0 0 258,-2 0 552,-8 0-975,-1-1-1,1 1 0,-1-1 0,1-1 0,0 0 0,-6-2-80,14 3-43,-1 0 1,0 0-1,1 0 0,-1 0 0,1-1 0,-1 1 0,1-1 0,0 0 0,-1 1 0,1-1 0,0 0 0,0 0 0,0-1 1,1 1-1,-1 0 0,0-1 0,1 1 0,-1-1 0,1 1 0,0-1 0,0 0 0,0 1 0,0-1 0,1 0 0,-1 0 1,1-2 42,-2-2-469,2 0 1,-1-1-1,1 1 1,0 0-1,1-1 1,0 1-1,0 0 1,0 0-1,1-1 1,0 1-1,1 0 1,-1 1-1,1-1 1,1 0-1,1-2 469,17-11-5053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19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6563,'0'0'208,"0"248"-16,-7-110-192,-3-3 48,3-19 112,7-22-160,0-12 0,0-19-48,0-13 96,3-16-48,15-21 0,-1-13-48,1 0-1216,-15-13-2274,-3-18 1329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0 324 11381,'0'0'2660,"0"0"-1443,0 0-681,0 0-680,8 1-219,12 2 333,1 1 1,-1 2-1,0 0 0,0 1 0,-1 0 1,0 2-1,4 3 30,24 9-115,38 17-375,10 4-1635,39 10 2125,-102-42-261,0-1 0,1-1 0,0-2 0,0-1 1,1-2-1,12-1 261,-46-2 277,0 0 745,0 0 499,-36 14 1096,29-12-2624,-1 1 1,0 0-1,1 0 0,-7 4 7,9-4-3,-1 1 0,1-1 0,1 1 1,-1 0-1,0 0 0,1 0 0,0 1 0,0 0 0,0 0 0,1 0 1,0 0-1,0 0 0,-2 4 3,2 0-57,0 0 0,1 1 1,0-1-1,0 1 0,1-1 1,1 1-1,-1 0 0,2 1 57,-1-9-6,-1 5-158,2 0 0,-1 0 0,1 0 0,0 0 0,0 0 1,2 7 163,-2-13-75,-1 0-1,1 0 1,-1 0 0,1 0 0,-1 0 0,1 0 0,-1-1 0,1 1 0,0 0 0,0 0 0,-1 0 0,1-1 0,0 1 0,0 0 0,0-1 0,0 1 0,0 0 0,0-1 0,0 0 0,0 1 75,1-1-152,0 0 0,-1 0 0,1 0 1,0 0-1,0 0 0,-1 0 0,1 0 0,0-1 0,-1 1 0,1 0 1,0-1-1,-1 0 0,1 1 0,0-1 0,-1 0 0,1 0 1,0 0 151,1-2-148,1 0 0,0 0 0,-1 0 0,0 0 0,0-1 0,0 1 1,0-1-1,0 0 0,-1 0 0,1 0 0,-1 0 148,22-50 386,-16 36-295,4-13 50,-7 17-40,1 0 1,1 0-1,4-7-101,-10 20 5,-1 0-1,1 0 1,-1 1-1,1-1 1,-1 0-1,1 1 1,0-1 0,-1 0-1,1 1 1,0-1-1,0 1 1,-1-1-1,1 1 1,0-1-1,0 1 1,0 0-1,-1-1 1,1 1 0,0 0-1,0 0 1,0-1-1,0 1 1,0 0-1,0 0 1,-1 0-1,1 0 1,0 0-1,0 1 1,0-1 0,0 0-1,0 0 1,0 0-1,-1 1 1,1-1-1,0 0 1,0 1-1,0-1 1,-1 1-1,1-1 1,0 1 0,0 0-5,2 1 2,0 1 1,0-1 0,0 1-1,0 0 1,-1 0 0,1 0 0,-1 1-1,1 1-2,10 16 148,3 8-34,1-1 0,1-1 1,2 0-1,1-1-114,-16-20 6,1 0 0,-1 0 0,1-1 0,1 1-1,-1-2 1,1 1 0,0-1 0,0 1 0,0-2-1,1 1 1,-1-1 0,1 0 0,0-1 0,-1 0 0,1 0-1,0-1 1,1 0 0,3 0-6,-8-1-23,1 1-1,-1-1 1,1-1 0,-1 1 0,1-1-1,-1 0 1,1 0 0,-1 0 0,3-1 23,-5 0-3,0 1 1,0-1 0,0 0 0,0 0-1,0 0 1,0 0 0,0 0 0,-1-1-1,1 1 1,-1 0 0,0-1 0,1 1-1,-1-1 1,0 0 0,-1 1 0,1-1 2,13-40 118,-2 0 1,-2 0-1,-2-1 1,-1-4-119,12-180 397,-19 217-380,7-326 2427,-7 312-1545,-11 48 91,1 30-919,3-1 1,1 1-1,2 26-71,1-13 31,-8 361 22,11-415-154,1-6-91,-1 1-1,0-1 0,0 0 1,0 0-1,-1 1 1,0-1-1,0 0 1,-1 0-1,0 0 1,0 0-1,0 0 1,-2 2 192,4-7-49,0-1 0,-1 0 0,1 1 0,-1-1 0,1 0 0,0 1 0,-1-1 0,1 0 0,-1 1 0,1-1 0,-1 0 0,1 0 0,-1 0 0,1 1 0,-1-1 0,1 0 0,-1 0 0,1 0 0,-1 0 0,1 0 0,-1 0 0,0 0 0,1 0 0,-1 0 0,1 0 0,-1 0 0,1-1 0,-1 1 0,1 0 0,-1 0 0,1 0 0,-1-1 0,1 1 49,-2-1-12,1 0 1,0 0-1,-1 0 1,1 0-1,0 0 1,0 0-1,0 0 0,0-1 1,0 1-1,0 0 1,0-1-1,-1 0 12,-13-38 333,1 0 1,2 0-1,-7-40-333,11 43-5,5 24-46,-1 1 312,2-1 0,-1 0 0,2 0 0,0 0 0,0-1-261,2 13-18,0 0 0,0 1 0,0-1 1,0 1-1,1-1 0,-1 1 0,0 0 0,0 0 0,0-1 0,0 1 0,1 0 0,-1 0 1,0 0-1,0 0 0,0 0 0,0 0 0,1 0 0,0 1 18,3-1-51,-4 0 50,28-1 20,0 2 0,-1 1 1,1 1-1,0 1 1,9 4-20,49 15 96,2-4 0,0-4 0,55 1-96,129-12 95,-207-4-110,-64 1 9,1-1 1,0 0-1,0 0 0,0 0 1,0 0-1,0-1 1,0 1-1,0-1 0,0 0 1,0 0-1,0 0 1,-1 0-1,1 0 0,0 0 1,-1-1-1,1 0 1,1 0 5,-3-1 17,1 0 0,-1 0 1,1 0-1,-1 0 1,0 0-1,0 0 0,0 0 1,-1-1-1,1 1 0,-1 0 1,0 0-1,1-1 1,-1 1-1,-1 0 0,1-1-17,0-2 26,0 0 0,-1 0 0,1 0-1,-1 0 1,0 0 0,-1 1 0,0-1 0,1 0-1,-2 1 1,1-1 0,-1 1 0,0 0 0,0 0-1,0 0 1,-1 0 0,1 1 0,-1-1 0,0 1-1,-1 0 1,1 0 0,-1 0 0,0 1 0,0-1-1,-1 0-25,-6-1-17,0-1-1,0 1 0,-1 1 0,1 1 0,-1-1 0,0 2 0,0 0 0,0 0 0,0 2 0,-10-1 18,17 1-15,0 0 0,0 1-1,-1 0 1,1 0-1,1 0 1,-1 0 0,0 1-1,0 0 1,0 0-1,1 1 1,-1 0 0,1 0-1,0 0 1,0 0-1,0 1 1,0 0-1,1 0 1,-1 0 0,1 0-1,0 1 1,1 0-1,-1 0 1,1 0 0,0 0-1,0 0 1,0 1-1,1 0 16,-4 6-4,1 0 0,1 1 0,0-1 0,0 1 0,1 0 0,1 0 0,0 2 4,-1 26-81,2 28 81,0-60-8,1 1 0,1-1 0,-1 0 0,1 0 0,1 0 1,0 0-1,0 0 0,1 0 0,0 0 0,0 0 0,1-1 0,0 0 0,1 0 1,0 0-1,0 0 0,1-1 0,-1 0 0,2 0 0,-1 0 0,1-1 0,0 0 0,6 5 9,5 0-12,1 0 1,-1-1 0,2 0-1,-1-2 1,1 0 0,0-2 0,1 0-1,0-1 1,-1-1 0,2-1 10,23 3-30,1-3 0,-1-2 1,1-2-1,12-3 30,-4-2-360,0-4 0,-1-1 0,-1-3-1,0-2 1,-1-2 0,5-5 360,-31 11-1424,0-1 0,-1-1 0,6-7 1424,-29 21-37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9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10021,'0'0'1115,"0"0"-619,0 0-253,3 30-104,12 99-65,-13-112-71,1 0-1,1 0 1,1-1 0,0 1-1,1-1 1,3 5-3,-1-2-5,-7-16-48,0 0 5,0-1 0,0 1 0,0 0 0,0-1 0,0 1 0,1-1 0,-1 1 0,1-1 0,0 0 0,-1 1-1,1-1 1,0 0 0,0 0 0,2 1 48,-2-8 80,2-24 235,0-15-231,3 0 1,1 1 0,14-41-85,-19 77 30,-3 4-44,1 1 0,0-1 1,0 1-1,0-1 0,0 1 1,0 0-1,0 0 0,1-1 0,-1 1 1,2-1 13,-1 2-51,0 0 0,0 0 0,0 0-1,0 1 1,0-1 0,0 0 0,0 1 0,0 0 0,0 0 0,0-1 0,0 1 0,0 0 0,0 0 0,1 1 51,2-1-4,0-1 0,-1 2 0,1-1 0,0 0 0,0 1 1,0 0-1,-1 0 0,1 1 0,2 0 4,-4 0 21,0 0-1,-1 0 1,1 1 0,0-1 0,0 1-1,-1-1 1,0 1 0,1 0 0,-1 0-1,0 0 1,0 0 0,-1 0 0,1 1-21,13 27 349,12 31-349,-20-40-337,2-1 0,1 0 0,1 0-1,0-2 1,11 14 337,-21-31-119,1 0-1,-1 0 1,1 0 0,0 0-1,0 0 1,0 0 0,0 0-1,0-1 1,0 1 0,1-1-1,-1 0 1,0 0 0,1 1-1,-1-2 1,1 1 0,0 0-1,-1 0 1,1-1-1,-1 1 1,1-1 0,0 0-1,-1 0 1,1 0 0,0 0-1,-1 0 1,1-1 0,0 1-1,1-1 120,0-1-162,0 0-1,0 0 0,0 0 0,0-1 0,0 1 0,-1-1 1,1 0-1,-1 0 0,0 0 0,0 0 0,0 0 0,0-1 1,0 1-1,-1-1 0,2-3 163,-2 3 35,0 0-1,0 0 1,0 0 0,-1 0 0,1-1 0,-1 1-1,0 0 1,-1-1 0,1-1-35,0-17 7328,-1 23-7678,0 0-1293,7 6-2432,7 13 3768,-11-13-7,0-3 197,-1 0 0,1 0 0,-1 0-1,1 0 1,0-1 0,0 1-1,0-1 1,0 0 0,0 0-1,0 0 1,3 1 117,5 0 3370,1-2 3957,-12-30-6772,0 25-490,-1 0-1,1-1 1,-1 1-1,0 0 1,0 0-1,0 0 1,0 0-1,-1 0 1,1 0-1,-1 0 1,0 1-1,-1-1 1,1 1-1,0-1 1,-1 1-1,0 0 1,0 0-1,0 0 1,0 0-1,0 0 1,-1 1-1,1-1 0,-1 1 1,0 0-1,1 0 1,-1 1-1,0-1 1,0 1-1,0 0 1,0 0-1,-1 0 1,1 0-1,0 1 1,0-1-1,-1 1-64,4 1-7,0-1-1,0 1 1,0 0-1,1-1 1,-1 1-1,0 0 0,1 0 1,-1-1-1,1 1 1,-1 0-1,1 0 1,-1 0-1,1 0 1,-1 0-1,1-1 0,0 1 1,0 0-1,-1 0 1,1 0-1,0 0 1,0 0-1,0 0 1,0 0-1,0 1 8,-2 32-246,2-29 214,0 118-432,0-119 444,0-1 0,0 0-1,1 0 1,-1 0 0,1 0-1,0 0 1,0 0 0,0 0 0,0 0-1,0-1 1,1 1 0,-1 0-1,1 0 1,0-1 0,0 1-1,0-1 1,0 0 0,0 0 0,0 0-1,1 0 1,-1 0 0,1 0-1,-1 0 1,1-1 0,0 1 20,5 1-69,0 0 0,0-1 1,-1 0-1,1-1 0,0 1 1,1-2-1,-1 1 0,0-1 0,1 0 69,-7 0-2,0 0 0,0-1 0,1 1-1,-1-1 1,0 1 0,0-1 0,0 0-1,0 0 1,0 0 0,0 0-1,0 0 1,0-1 0,0 1 0,0 0-1,0-1 1,-1 1 0,1-1 0,-1 0-1,1 0 1,-1 1 0,0-1-1,0 0 1,0 0 0,0 0 0,0 0-1,0-1 1,0 1 0,0 0 0,-1 0-1,1 0 1,-1-2 2,3-10 57,-1 1 1,-1-1-1,0 0 0,-1-10-57,0 23 4,0-28 16,1 18 23,-1 0 0,0-1 0,-1 1 0,0-1 0,-1 1 0,-1-6-43,1 13 7,1 0 0,-1 0-1,0 0 1,0 0 0,-1 0 0,1 1-1,-1-1 1,0 1 0,0 0-1,0 0 1,0 0 0,0 0-1,-1 0 1,1 0 0,-1 1 0,0 0-1,0 0 1,0 0 0,-1 0-7,0 0-53,-1 0 1,1 0 0,0 1 0,-1 0-1,1 0 1,0 0 0,-2 1 52,-23-1-4897,24 1 2962,6 0-1910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0 528,'0'0'5992,"0"0"-3807,0 0-1811,0 0 21,0 0 341,23 13 198,-1-2-708,-10-5-147,0 0-1,0 1 1,0 0 0,-1 1-1,0 0 1,0 1-1,-1 0 1,0 1 0,-1 0-1,0 0 1,2 3-79,-2 1 97,0 0 1,-1 1-1,0 0 0,-1 0 0,-1 0 1,0 1-1,-2 0 0,1 0 1,-2 1-1,0-1 0,-1 1 0,-1-1 1,0 1-1,-1 0 0,-3 15-97,1-22 94,0 1-1,-1-1 0,-1 1 0,1-1 0,-2 0 1,0 0-1,0-1 0,0 1 0,-1-1 1,-1 0-1,1-1 0,-1 0 0,-1 0 1,-4 4-94,-12 10 145,-1-1 1,0-1 0,-2-2 0,-8 4-146,32-20-54,-61 34 473,57-33-663,0 0-1,0 0 1,0-1 0,-1 0-1,1 0 1,-1 0-1,1-1 1,-6 0 244,14-4-5050,1-10-1252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9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4850,'0'0'5939,"0"0"-4114,0 0-289,0 0-1295,0 0-241,0 0-481,0 0-111,-28 76 208,24-33-496,4-5-257,0-13 193,0-6-657,0-16-832,0-3-673,14-6 1378,0-44 1728,4-13 0,-15 25-209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9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4642,'0'0'2673,"0"0"-1304,0 0-1353,0 0-918,0 13 486,0 51 404,3 144 214,0-169-158,2 0 0,1 0 0,2 0 0,6 15-44,2-1 16,3-1 1,1-1-1,3-1 1,2 0-1,16 20-16,-38-64-6,2 0-1,-1 0 0,1 0 1,0-1-1,0 0 0,0 1 1,1-2-1,0 1 0,0-1 1,0 0-1,0 0 0,1-1 1,-1 1-1,1-1 0,0-1 1,0 0-1,0 0 0,0 0 1,1-1-1,-1 0 0,0 0 1,1 0-1,-1-1 0,1-1 1,-1 1-1,0-1 0,0 0 1,3-1 6,-8 1 5,1 0 0,-1 0 1,0-1-1,0 1 1,0 0-1,0-1 1,0 1-1,0-1 1,0 0-1,0 0 1,-1 1-1,1-1 1,-1 0-1,1-1 1,-1 1-1,0 0 1,0 0-1,0 0 1,0-1-6,15-49 335,-14 42-220,5-25 287,-2 0 0,-2 0 0,-1-1 0,-2 1-1,-3-23-401,3 56 112,0 0-1,-1 0 1,1 0-1,-1 1 1,0-1-1,0 0 1,0 1-1,1-1 1,-1 0-1,-1 1 1,1-1-1,0 1 1,0 0-1,-1-1 1,1 1-1,0 0 1,-1 0-1,1 0 1,-1 0-1,0 0 1,1 0-1,-1 0 1,0 0-1,0 1 1,1-1-1,-1 1 1,0-1-1,0 1 1,0 0-1,0 0 1,0 0-112,-12-2 135,0 1 0,0 1 0,1 0 0,-3 1-135,-2-1-83,15 0 80,-1 0 1,1 1-1,-1-1 0,1 1 0,-1-1 1,1 1-1,0 0 0,-1 0 1,1 1-1,0-1 0,0 1 0,0-1 1,0 1-1,0 0 0,0 0 0,1 0 1,-3 3 2,1-1-15,0 1 1,1 0-1,0-1 1,0 1-1,0 0 1,1 1-1,-1-1 1,1 0-1,1 1 1,-2 2 14,-1 15-60,0 1 0,2 0 0,0 0 0,2 22 60,0-31 2,0-5-46,1 0 1,0 0-1,0 0 1,1 0-1,0 0 1,0 0 0,2-1-1,-1 1 1,1-1-1,4 7 44,-5-10-222,1 1-1,1-1 1,-1-1-1,1 1 1,0 0-1,0-1 1,1 0-1,0 0 1,0-1-1,0 0 1,0 0-1,0 0 1,6 2 222,-9-5-270,-1 0 0,1 0 0,-1-1 0,1 1 0,-1-1 0,1 1 0,0-1 0,-1 0 0,1 0 0,0 0 270,18 0-4159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25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3345 10 3314,'0'0'2881,"0"0"-1403,0 0-742,0 0 121,0 0-158,0 0-409,0 0-20,0 0 509,5-5 654,-5 5-1417,1 0-1,-1 0 0,0 0 1,0 0-1,0 0 0,0 0 1,0 0-1,0 0 0,0 0 1,0 0-1,0 0 1,1 0-1,-1 0 0,0 0 1,0-1-1,0 1 0,0 0 1,0 0-1,0 0 1,0 0-1,0 0 0,0 0 1,0 0-1,0 0 0,0 0 1,0-1-1,0 1 1,0 0-1,0 0 0,0 0 1,0 0-1,0 0 0,0 0 1,0 0-1,0 0 0,0-1 1,0 1-1,0 0 1,0 0-1,0 0 0,0 0 1,0 0-1,0 0 0,0 0 1,0 0-1,0 0 1,0-1-1,0 1 0,0 0 1,0 0-1,0 0 0,0 0 1,0 0-1,-1 0 0,1 0 1,0 0-1,0 0 1,0 0-1,0 0 0,0 0 1,0 0-1,0 0 0,0 0 1,0 0-1,-1 0 1,1-1-1,0 1 0,0 0-15,-6 0-1,-60 1-418,-11 3 419,53-1-92,0 0 0,1 2 0,0 0 0,0 2 0,-3 2 92,-69 31-598,2 5 1,-11 11 597,-23 12-254,-590 290 113,-33-10 637,485-245 1340,-253 61-1836,405-135 146,9-3 54,-12 9-200,102-29 17,12-5-19,-1 0 0,1 0 1,-1 0-1,0 0 0,1-1 0,-1 1 1,0-1-1,0 1 0,1-1 0,-1 0 1,-1 0 1,3 0-99,1 0-1,-1 1 1,0-1 0,1 1 0,-1-1 0,1 0 0,-1 1 0,1-1-1,0 1 1,-1-1 0,1 1 0,-1 0 0,1-1 0,0 1-1,0-1 1,-1 1 0,1 0 0,0-1 0,0 1 0,0 0 0,-1-1-1,1 1 1,0 0 0,0-1 0,0 1 0,0 0 0,0-1 0,0 1-1,1 0 1,-1-1 0,0 1 0,0 0 99,0-1-122,1 24-5083,5-17 1158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2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1505,'0'0'1542,"0"0"-1318,13 0 373,-12 0-410,11 2 49,1-1 0,-1 2 0,0 0 0,0 0 0,0 1 0,-1 0 0,1 1 1,8 6-237,15 5 189,297 128 37,45 19-129,511 178 784,-853-328-824,49 17 50,-1 3 0,-1 4 1,60 39-108,-122-62 355,-1 0 1,-1 1-1,0 2 1,-1-1-1,-1 2 1,0 0 0,9 16-356,-20-26 26,1-1 0,0 0 1,0 0-1,0-1 0,1 0 0,0 0 1,0-1-1,0 1 0,1-2 1,0 1-1,0-1 0,0 0 1,0-1-1,3 1-26,-8-3-1932,-3-1-882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30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738 36 6499,'0'0'923,"0"0"-296,0 0 200,0 0-333,0 0 173,0 0-321,-22-5-111,-5-3-50,11 3-71,0 1-1,-1 1 1,1 0-1,-1 1 1,-6 0-114,-10 0 169,0 1 1,-28 3-170,48-1-28,0 1 1,1 1-1,-1 0 1,1 0 0,0 1-1,0 1 1,0 0 0,-10 6 27,-1 4-84,0 1 0,1 0 0,0 2 0,2 1 0,0 0 0,-8 12 84,-6 10-304,2 1-1,-24 44 305,48-71-29,0 0-1,1 1 1,1-1 0,0 1-1,1 1 1,1-1 0,0 1-1,1-1 1,1 1 0,1 0-1,0 0 1,2 10 29,-1-19-15,-1 6-5,1 1-1,0-1 0,1 1 1,1-1-1,0 1 0,1-1 1,1 0-1,0 0 0,0 0 0,4 4 21,7 9-34,1-1-1,2 0 1,0-1-1,2-1 1,0-1-1,2-1 1,1 0-1,0-2 0,1-1 1,4 1 34,12 7 2,2-2 1,1-1-1,0-2 1,2-3-1,0-1 1,6-1-3,-5-5 103,0-1 0,1-3 0,0-2 0,1-2 0,-1-2 0,1-2 0,0-2 0,7-4-103,-19 1 107,-1-1 1,1-2-1,-2-2 0,1-1 0,-1-1 1,14-9-108,-2-2 62,0-2-1,-2-2 1,-1-1 0,8-10-62,-33 24 4,0-1 0,0 0 0,-2-2 0,0 0-1,0-1 1,-2 0 0,-1-1 0,0-1 0,-1 0 0,-1-1 0,-1 0-1,-1-1 1,-1 0 0,-1 0 0,0 0 0,-2-1 0,-1 0-1,0-6-3,-1-9 26,-1 0 0,-1 0 0,-4-16-26,2 40-5,-1-1-1,-1 1 1,0-1 0,-1 1-1,-1 0 1,0 0 0,-1 0-1,0 1 1,-1 0-1,-2-3 6,-5-3-18,0 1 0,-2 1 0,0 0 0,0 1 0,-2 1 0,0 1 0,0 0 0,-1 1 0,-1 1 0,0 1 0,-1 1 0,0 1 0,-19-6 18,-2 2 49,-1 2 1,0 1-1,-1 2 0,0 3 1,-1 1-1,-33 2-49,40 1 30,7 1-30,-1 0 0,-4 3 0,25-2-37,1 1 1,0 0 0,0 1 0,0 0 0,0 0 0,0 1 0,0 1 0,-3 2 36,-3 3-408,1 2 0,0-1 0,1 2 0,0 0 0,1 1 1,1 0-1,0 1 0,0 0 0,2 1 0,-7 14 408,15-28-307,1 1 1,0-1-1,1 0 1,-1 1-1,0-1 0,1 1 1,-1 0-1,1-1 1,0 1-1,0-1 1,0 2 306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33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933 220 7043,'0'0'542,"0"0"-22,-31-4-122,-99-11-321,73 11-144,0 2 1,-21 3 66,5 1 93,58-3-55,0 2-1,0 0 1,0 1 0,0 1 0,1 0 0,-1 1-1,1 0 1,-1 1 0,1 1 0,1 0 0,-1 1-1,-7 6-37,-17 10 16,2 3 0,1 0 0,0 3 0,-19 21-16,43-39-17,0 1 0,1 0 0,0 0-1,1 1 1,0 0 0,1 1 0,1 0 0,0 0 0,1 1 0,1 0 0,0 0 0,0 0-1,2 0 1,-2 13 17,3 2-19,1 0 0,2 0 0,2 19 19,-1-36-17,0 0 0,1 0 1,1 0-1,0-1 0,0 1 0,1-1 1,1 0-1,0-1 0,3 5 17,16 19-9,2 0 0,1-2 0,2-1 0,1-2 0,1-1 0,2-1 0,0-2 0,2-2 0,1-1 0,36 17 9,-29-21 120,0-2 1,1-2 0,0-2 0,1-2 0,1-2-1,0-2 1,26 0-121,81-1 750,98-10-750,-240 4 8,28-2 57,1-3-1,-2 0 1,1-3 0,-1-1 0,0-2-1,-1-1 1,0-3 0,4-3-65,-19 8 56,-1-2-1,-1 0 1,0-1 0,0-2 0,-1 0 0,-1-1-1,-1 0 1,0-2 0,-1 0 0,-1-1 0,-1-1-1,-1 0 1,9-16-56,-15 19 101,-1 0 1,-1-1-1,0 1 0,-1-1 1,-1-1-1,-1 1 0,-1 0 1,0-15-102,-1-19 464,-2 0 1,-5-25-465,2 50 39,-1 1 1,-1 0-1,-2 0 1,0 0-1,-2 1 1,0 0-1,-2 1 1,-1 1-1,-1-1 1,-1 2-1,-1 0 1,0 1-1,-2 1 1,-2-2-40,-10-8 47,-2 1 1,0 2 0,-2 1-1,0 2 1,-2 1-1,-1 1 1,-1 2-1,-26-9-47,32 18 98,-1 0 0,0 2 0,0 2 0,-1 1 0,-29-1-98,-2 3 81,-1 4-1,-35 4-80,89-3-161,1 0 0,-1 1 0,0 1 0,1 0 0,-1 0 0,1 1 0,0 0 0,0 1 0,0 1 0,1-1 0,0 2 0,0-1 0,0 2 0,1-1 0,0 1 0,0 0-1,1 1 1,0 0 0,-6 10 161,13-17-287,0 0-1,-1 1 0,1-1 0,0 1 1,0-1-1,1 1 0,-1-1 1,0 1-1,1 0 0,0-1 0,-1 1 1,1 0-1,0 1 288,0 30-5792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36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0 2193,'0'0'6747,"0"0"-4797,0 0-1093,0 0-257,-4 11-619,-1 3-15,1 1 1,0-1-1,1 1 0,1 0 0,0 14 34,1 85-75,1-60 143,0 625-244,-3-629-125,-2 1 0,-3-1 1,-1 0-1,-4 2 301,-14 80-2020,26-124-261,1-8-1998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37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796 69 6659,'0'0'603,"0"0"112,0 0-131,0 0 118,-35-10-283,-110-31-289,129 37-81,0 0-1,0 0 1,0 2-1,-1 0 0,1 1 1,0 0-1,-14 2-48,-10 1 142,34-2-133,0-1-11,-1 1-1,0-1 1,0 2 0,0-1 0,0 1-1,0 0 1,1 0 0,-1 1 0,0 0-1,1 0 1,0 1 0,-1-1 0,1 1 0,0 1-1,0-1 1,-2 3 2,-16 14-87,2 1 1,0 1-1,1 0 0,2 2 0,-12 18 87,-1 7-50,1 1 0,-9 26 50,27-46-26,1 0-1,1 1 0,2 0 1,1 1-1,1 0 0,2 0 1,1 1-1,2-1 0,2 33 27,-1-53-14,2-1 0,-1 1 0,1 0 0,1 0 0,0-1 0,1 1-1,0-1 1,1 1 0,0-1 0,1-1 0,0 1 0,1 0 0,0-1 0,0 0-1,1-1 1,1 1 0,6 6 14,15 12-38,0-1-1,2-1 0,1-2 0,1-1 1,1-2-1,0-1 0,2-1 1,0-3-1,1 0 0,15 2 39,12 1 96,1-2 0,1-4 0,0-2 1,1-3-1,55-1-96,15-4 266,76-11-266,-163 4 76,1-3 1,-2-2-1,1-2 0,-2-3 1,45-18-77,-25 4 116,-1-4 0,23-16-116,-58 28 48,-1 0 0,-1-2 0,-1-1 0,0-2 0,13-17-48,-33 33 34,-1-1 0,0-1 0,0 0-1,-2 0 1,1 0 0,-1-1 0,-1 0 0,0 0 0,-1 0-1,3-10-33,-3 1 145,-1 1 0,0-1-1,-2-1 1,0 1-1,-2 0 1,0-4-145,-1 11 80,0 0 1,-1 0-1,-1 0 0,0 0 1,-1 1-1,-1-1 1,0 1-1,0 1 0,-1-1 1,-1 1-1,0 1 0,-6-8-80,-8-7 101,-2 1 1,0 0-1,-2 2 0,-19-13-101,18 17 16,0 1 0,-1 2 1,-1 0-1,0 2 1,-2 2-1,1 1 1,-1 1-1,-1 1 0,0 2 1,-23-2-17,-50-2 42,1 4 0,-71 7-42,98 0 16,49 0-125,0 2 0,0 0 1,-25 7 108,42-7-276,1 1 1,-1 0 0,1 0 0,0 1-1,0 1 1,1 0 0,-1 0 0,1 1-1,0 0 1,-5 5 275,13-10-176,0-1 1,0 1-1,0 0 1,1-1-1,-1 1 0,0 0 1,1 0-1,-1 0 1,1 0-1,-1 0 0,1 0 1,-1 0-1,1 0 1,-1 0-1,1 0 0,0 0 1,0 0-1,-1 0 1,1 0-1,0 0 1,0 0-1,0 0 176,0-1 0,0 17-5867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1 7475,'0'0'1959,"0"0"-148,0 0-269,0 0-536,0 0-758,-8 15-224,-120 209 14,-66 113 25,77-165-50,-30 51 81,143-215-458,-14 23 752,17-29-785,1-1 1,-1 0 0,0 1-1,1 0 1,-1-1-1,1 1 1,-1-1 0,1 1-1,0 0 1,0-1-1,0 1 1,0-1 0,0 1-1,0 0 1,0-1 0,0 1-1,1 0 397,-1-2-4549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7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8180,'0'0'621,"0"0"-493,42 40-405,-4-3 245,240 219 67,-48-62 38,77 69 139,-284-240-135,-2 0-1,0 1 1,5 9-77,-22-23-331,-4-6-1337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38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5458,'0'0'1873,"0"0"-224,0 0 544,0 0-112,18 133-1040,-53-63-593,-10 14-160,-5 2-256,-1 2 16,6-12-48,33-60-3122,4-11-4817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7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9893,'0'0'752,"0"0"-432,0 0 64,-31 201-304,31-119 48,0-4-80,0-2-48,0-7 48,0-16 0,3-15-64,8-23 16,-1-15-2129,1 0-672,-11-9-2081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8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8292,'0'0'464,"0"0"-448,0 0 352,0 0-368,0 0 208,0 0-224,143-28 16,-98 31 0,4 4 160,-4-4 0,-3 3-128,-4 3-32,-13 1-992,-25-7-2290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8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10389,'0'0'640,"0"0"-640,0 0-80,0 0-592,0 0 672,0 0 192,188 63-80,-121-41-80,-12 0 112,-2 3-144,-15 6-656,-38-21-1697,0 2-3618</inkml:trace>
  <inkml:trace contextRef="#ctx0" brushRef="#br0" timeOffset="1">0 618 10837,'0'0'0,"0"0"-464,0 0 192,0 0 272,199 66 0,-105-56 48,11-4 192,3-6-240,-73 0-48,-11 0-4642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19 64,'0'0'5552,"0"0"-4061,0 0-1128,0 0-272,-2-3-198,2 2 105,0 1 0,-1 0-1,1-1 1,0 1 0,0 0 0,0-1-1,-1 1 1,1 0 0,0-1 0,0 1 0,0 0-1,0-1 1,0 1 0,0 0 0,0-1-1,0 1 1,0-1 0,0 1 0,0 0-1,0-1 1,0 1 0,0 0 0,0-1 0,0 1-1,0-1 1,0 1 0,0 0 0,1-1-1,-1 1 1,0 0 0,0-1 0,0 1-1,1 0 1,-1 0 0,0-1 0,0 1 0,1 0-1,-1 0 1,0-1 0,1 1 0,-1 0-1,0 0 1,1 0 0,-1-1 0,0 1-1,1 0 1,-1 0 0,0 0 0,1 0 2,29 0-65,-15 3 70,-1 0 1,1 1 0,11 5-6,412 166 736,-221-90-531,312 102 142,-211-79-176,26 26-171,-230-80 256,102 64-256,92 83 715,-275-180-546,1-2 0,1-1-1,1-1 1,8 1-169,17 13-19,-50-22-858,-10 0-2674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9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10037,'0'0'1920,"0"0"-1087,0 0-353,0 0-480,0 0 16,-7 182 32,7-100-48,0 0 0,0-7 128,0-3-16,0-12-112,0-13 0,0-13-352,0-9-704,0-15-1506,0-10-671,0 0-2594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0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10005,'0'0'0,"0"0"272,0 0-272,0 0 0,0 0-64,192-16 272,-133 29-208,-3-1 0,-7-2 48,-7 6 144,-11 2-192,-17 4-1841,-14-15-2897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0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1457,'0'0'9684,"0"0"-9588,0 0-192,0 0 48,0 0 48,0 0-32,196 12 144,-116-12-32,-3 4 128,-8-4-208,1 0 336,-14 3-336,-11-3-96,-45 0-2369,0 0-4850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1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62 236 2593,'0'0'5573,"0"0"-4263,0 0-1235,8 34 5,27 109 51,-14-36 4,-16-77-148,2-1 0,4 13 13,-7-118-1038,-4-216-2096,0 279 3140,0 1 1,1 0-1,1 0 1,0 0 0,1 1-1,0-1 1,0 0-1,1 1 1,1 0 0,0 0-1,1 0 1,0 0-1,0 1 1,1 0 0,0 1-1,1-1 1,0 1 0,1 1-1,0 0 1,0 0-1,3-1-6,-4 5 71,0 1-1,0 0 0,0 0 0,1 1 0,-1 0 0,1 1 0,-1 0 1,1 0-1,0 0 0,-1 1 0,1 1 0,0 0 0,-1 0 1,1 0-1,-1 1 0,1 0 0,-1 1 0,0 0 0,0 0 1,2 2-71,1 2 56,0 1 0,0 1 0,-1 0 0,0 0-1,0 1 1,-1 1 0,0-1 0,-1 1 0,0 1 0,-1-1 0,-1 1 0,1 1 0,-2-1 0,0 2-56,3 9 327,-1 1-1,-1 1 0,-2-1 1,0 1-1,-1 0 0,-2-1 1,-1 10-327,0-19 207,0 0 1,-1 0 0,-1-1 0,-2 9-208,2-16 101,0-1 0,0 1 1,-1-1-1,0 1 0,0-1 0,-1 0 0,0 0 1,0 0-1,0-1 0,-4 4-101,-10 10 174,-2 0-1,0-2 1,-1 0-1,0-2 0,-1 0 1,-1-1-1,-1-2 1,0 0-1,-12 3-173,6-3 284,-1-2-1,0-2 1,-1-1-1,1-1 1,-1-1-1,-1-2 1,-18-1-284,17-1 828,20 0-2383,3 0-5759,20-1 4491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3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1 354 4530,'0'0'1961,"0"0"-707,0 0-555,0 0-75,0 0 91,0 0-451,1-12-184,8-45 131,14-44-211,-17 77 35,2 0 0,0 1 0,2 0 1,0 0-1,2 1 0,1 0-35,-13 20-22,1 1 1,-1-1-1,1 1 0,0 0 1,0 0-1,0-1 0,0 1 1,0 0-1,0 0 0,0 0 1,0 0-1,0 0 1,0 0-1,1 0 0,-1 1 1,0-1-1,1 0 0,-1 1 1,1-1-1,-1 1 1,0-1-1,1 1 0,-1 0 1,1-1-1,-1 1 0,1 0 1,-1 0-1,1 0 0,-1 0 1,1 0-1,-1 1 1,1-1-1,-1 0 0,1 1 1,-1-1-1,1 1 0,-1-1 1,0 1-1,1 0 22,2 2-68,-1-1 0,0 1-1,0 0 1,-1 0 0,1 1-1,-1-1 1,1 0 0,-1 1 0,0-1-1,0 1 1,-1 0 0,1 0-1,0 4 69,12 47-503,-4 2 1,-2-1-1,-2 1 0,-2 21 503,-4-55-2452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4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1 132 7107</inkml:trace>
  <inkml:trace contextRef="#ctx0" brushRef="#br0" timeOffset="1">1 132 7107,'7'-122'1953,"-7"122"-1217,0 0-736,0 0 0,0 0-336,0 0 336,87-10-144,-38 35-304,-32-12-881,-3-4-928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2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185 490 5154,'0'0'1049,"-25"3"287,-79 9-108,103-12-1229,-54 5 2890,82-15-940,171-43-1245,98-9-704,435-30 356,9 36 59,-368 31-132,-368 24-282,128-12 31,-110 10-30,0-2-1,0 0 1,-1-1 0,18-8-2,-36 12-22,1 1 0,-1-1 0,0 0 0,1 0 1,-1 0-1,0-1 0,0 1 0,0-1 0,0 0 1,-1 0-1,1 0 0,-1 0 0,0 0 0,0 0 0,0 0 1,0-1-1,0 1 0,-1-1 0,1-2 22,1-5-1005,-1 0 0,0 0 0,-1 0 0,-1 0 0,0-11 1005,0 21-284,0 0 1,0 0-1,0 0 1,0-1-1,0 1 1,0 0-1,0 0 1,0 0-1,-1 0 1,1-1-1,0 1 1,-1 0-1,1 0 1,-1 0-1,0 0 284,-17-12-4797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4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33 198 7395,'0'0'1073,"0"0"-438,0 0 16,0 0-544,0 0-159,1 1 1,0-1 0,-1 1-1,1-1 1,0 1 0,0-1-1,-1 0 1,1 0 0,0 1-1,0-1 1,-1 0 0,1 0-1,0 0 1,0 0 0,0 0-1,-1 0 1,2 0 51,-6-76-2108,2 74 6627,-3-19-3915,3 18-413,0 1 1,0-1 0,0 0-1,1-1 1,-1 1 0,1 0-1,0 0 1,0-1-1,0 1 1,0 0 0,1-1-1,-1 1 1,1-1-1,0 1 1,0-3-192,1 3 9,-1 0-1,-1 0 1,1-1-1,0 1 0,-1 0 1,1 0-1,-1 0 1,0 0-1,0 0 1,0 0-1,-1 0 1,1 0-1,-1 0 1,1 1-1,-2-1-8,3 2 118,0 1 119,-2 10-269,1 0 0,0 0 1,1 0-1,0 0 0,1 0 0,0 3 32,1 22-102,-4 46 40,1-20-1354,4 55 1416,4-103-1116,-7-13 1037,0 0-1,1 1 1,-1-1-1,0 0 1,0 0 0,0 0-1,0 0 1,1 1 0,-1-1-1,0 0 1,0 0-1,1 0 1,-1 0 0,0 0-1,0 0 1,1 0-1,-1 1 1,0-1 0,0 0-1,1 0 1,-1 0 0,0 0-1,0 0 1,1 0-1,-1 0 1,0 0 0,0 0-1,1 0 1,-1-1-1,0 1 1,0 0 0,1 0-1,-1 0 1,0 0 0,0 0-1,0 0 1,1 0-1,-1-1 1,0 1 0,0 0-1,0 0 1,1 0-1,-1-1 1,0 1 0,0 0-1,0 0 1,0 0 0,0-1-1,1 1 1,-1 0-1,0 0 1,0-1 0,0 1-1,0 0 1,0 0-1,0-1 1,0 1 0,0 0-1,0 0 1,0-1-1,0 1 1,0 0 79,4-15-1163,-1 0 0,0 0 0,-1 0-1,-1-1 1,-1 1 0,0-4 1163,0-7-571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5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1024,'0'0'2327,"0"0"-366,0 0-144,0 0-347,0 0-822,0-11-499,0-31-90,0 42-63,0 0 0,0-1 0,0 1-1,0 0 1,0-1 0,0 1 0,0-1 0,0 1 0,0 0 0,0-1-1,0 1 1,0 0 0,0-1 0,0 1 0,0 0 0,0-1 0,0 1 0,1 0-1,-1-1 1,0 1 0,0 0 0,0-1 0,1 1 0,-1 0 0,0-1-1,0 1 1,1 0 0,-1 0 0,0-1 0,0 1 0,1 0 0,-1 0-1,0 0 1,1 0 0,-1-1 0,0 1 0,1 0 0,-1 0 0,0 0-1,1 0 1,-1 0 0,1 0 0,-1 0 0,0 0 0,1 0 0,-1 0 0,0 0-1,1 0 1,-1 0 0,1 0 0,-1 0 0,0 0 0,1 1 0,-1-1-1,0 0 1,1 0 0,-1 0 0,0 0 0,0 1 0,1-1 0,-1 0-1,0 0 1,0 1 0,1-1 4,-1 0-18,6 4 45,0-1-1,0 1 1,-1 0 0,0 0-1,0 1 1,0 0 0,0 0-1,-1 0 1,1 2-27,40 57 225,-27-37-186,7 11 122,8 11-37,3-1 0,20 20-124,-51-62-44,1 0 1,0-1-1,1 0 1,-1 0-1,1 0 1,0-1 0,0 0-1,0-1 1,6 3 43,-8-4-557,0-1-1,0 0 1,0 1 0,0-2 0,0 1 0,0-1 0,0 0 0,0 0-1,3 0 558,-4-3-3863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22 7635,'0'0'1345,"0"0"576,0 0-384,0 0-1009,0 0-528,0 0-352,-41-22 176,41 66 176,0 16 64,0 6 144,0 6-112,0 7-96,0-7 0,0-6-160,0-7-240,0-12-1729,7-12 64,-4-35-1009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55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12 152 9684,'0'0'1065,"0"0"-273,0 0-738,5 35-129,16 115 291,-11-54-152,-10-77-189,2 0 0,0-1 0,1 1 0,1-1 0,1 1 0,4 8 125,-8-25-158,-1-1-1,0 0 0,1 0 0,-1 0 0,1 0 0,-1 1 1,1-1-1,0 0 0,0 0 0,-1 0 0,1 0 0,0 0 1,0-1-1,0 1 0,0 0 0,0 0 0,0-1 0,1 1 159,3-5-2663,-3-13 1204,-2-33 1348,5-164-1824,-2 171 1597,3 0-1,1 0 1,2 1 0,2-1 338,-6 25 397,-4 10-140,1 1 1,1 0 0,-1 0 0,1 0 0,4-6-258,-6 11 53,0 0 0,0 1 0,0-1 1,1 1-1,-1-1 0,1 1 0,-1-1 1,1 1-1,-1 0 0,1 0 0,0 0 1,0 0-1,0 0 0,-1 0 0,1 0 1,0 1-1,0-1 0,0 1 0,0-1 1,0 1-1,0 0 0,0 0 0,2 0-53,-3 0 46,3-1 48,0 1-1,0 0 0,0 0 0,0 0 0,0 0 1,0 1-1,0-1 0,0 1 0,0 0 0,0 0 1,0 1-1,0-1 0,0 1 0,-1 0 0,1 0 1,-1 0-1,1 1 0,-1-1 0,0 1 1,2 1-94,12 17 168,-1 0 0,-1 1 0,-2 1 0,0 0 0,-1 1 0,-1 0 0,-1 1 0,-1 0 0,0 6-168,-4-4 67,0-1-1,-2 0 0,-1 1 1,-1 0-1,-2 6-66,1-26 15,1-2 17,-1 0 0,0 0 0,-1 0 0,1 0 0,-1-1-1,0 1 1,0 0 0,0 0 0,-1 0 0,1-1 0,-1 1 0,-1-1 0,1 0 0,0 1 0,-1-1 0,0 0-1,0 0 1,0-1 0,-1 1 0,1-1 0,-1 1 0,0-1 0,0 0 0,0-1 0,-3 3-32,-5 2 72,0-1 1,-1 0-1,0-1 1,1-1-1,-2 0 0,1 0 1,0-1-1,-12 0-72,-19 1 126,0-2 0,-4-2-126,29 0 28,15 0-41,-1 0 0,1 0 0,0 0 0,-1-1 1,1 1-1,0-1 0,0 0 0,0-1 0,-1 1 0,1-1 0,0 0 1,1 0-1,-2 0 13,2 0-182,1 0 0,1 0 1,-1 0-1,0 0 0,0 0 0,1-1 1,-1 1-1,1 0 0,0-1 1,0 1-1,0-1 0,0 0 0,0 1 1,0-1-1,1 0 0,-1 1 1,1-1-1,0 0 0,0 1 0,0-1 1,0-1 181,0-12-4032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1901 0 4402,'0'0'1475,"0"0"-357,0 0-56,0 0-198,0 0-471,0 0-127,3 0 348,-8 1 1432,-5 2-2038,1 0 0,0 0-1,0 1 1,0 0 0,0 0 0,1 1-1,-2 2-7,-63 46-61,40-28 60,-151 110-895,-170 94 896,246-169 18,-2-4-1,-3-6 1,-2-4 0,-2-6 0,-2-4 0,-104 15-18,162-42 41,41-7-357,1 0-1,-1 2 1,0 0 0,1 1 0,0 1 0,0 1 0,0 1 316,14-5-436,1 0-1,-1 0 1,1 0-1,-1 1 1,1 0 0,0 0-1,1 0 1,-1 0 0,1 1-1,0-1 1,0 1 0,0 0-1,1 0 1,-1 0-1,1 0 1,0 2 436,0 3-1697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2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2369,'0'0'3324,"0"0"-2937,0 0-790,29 21 275,-17-13 140,20 14 62,-1 1 0,-1 2 0,-2 0 0,0 2 0,-2 1 0,6 11-74,79 102 2102,64 59-2102,-117-141 244,2-2 1,3-4-1,1-1 0,30 14-244,-67-49 87,0 2 0,-2 1 0,9 8-87,-28-22-16,0 0 1,0 0 0,0 1 0,-1-1-1,0 1 1,0 0 0,-1 0 0,0 1 0,0 0-1,-1-1 1,0 1 0,-1 0 0,1 1-1,-1-1 1,0 2 15,-1 21-2820,-1-15-1699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4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5875,'0'0'3970,"0"0"-2492,0 0-862,0 30-213,0 208-249,0-217-170,-1 12-27,3 0 0,0 2 43,-1-27-81,1 1 0,-1-1 1,1 0-1,1 0 0,-1 0 1,1 0-1,1 0 0,0-1 0,0 1 1,1 0 80,-4-6-114,0-1 0,0 1 1,0-1-1,0 1 0,0-1 1,0 0-1,1 0 0,-1 0 1,0 0-1,1 1 0,-1-2 1,1 1-1,-1 0 1,1 0-1,-1 0 0,1-1 1,0 1-1,-1-1 0,1 1 1,0-1-1,-1 0 0,1 0 1,0 0-1,0 0 0,1 0 114,0-7-178,1-112 338,-5-34-160,-2 16 109,3 111-109,0 11-9,0 0-1,0-1 1,2 1 0,1-5 9,-2 15-2,0 0-1,1 0 1,0 0 0,0 0-1,0 0 1,0 1 0,1-1-1,0 1 1,0 0 0,0 0 0,0 0-1,1 0 1,-1 0 0,4-2 2,0 1-11,0 0 1,0 0 0,1 1 0,0 0 0,-1 0-1,1 1 1,1 0 0,-1 0 0,0 1-1,1 0 1,4-1 10,9 1-8,-1 1-1,1 0 1,-1 2-1,2 1 9,-21-2 5,0 0-1,0 1 1,0-1 0,0 1 0,0-1-1,0 1 1,-1 0 0,1 0 0,0 0 0,-1 0-1,1 0 1,-1 0 0,1 0 0,-1 0-1,1 1 1,-1-1 0,0 1 0,1-1-1,-1 1 1,0-1 0,0 1 0,0 0-1,0-1 1,-1 1 0,1 0 0,0 0-1,-1 0 1,1 0 0,-1-1 0,0 3-5,2 8-47,0 1 0,-2-1 0,0 0 1,-1 10 46,1-2-41,0-10 23,0 0 0,-1 0 0,0 0 0,0 0 0,-1 0 0,0 0 0,-1 0 0,-3 7 18,2-8 4,1 1 1,1-1-1,0 1 1,0-1 0,1 1-1,0-1 1,1 3-5,-1-8-20,1 0 1,0 0-1,0 0 0,1 0 1,-1 0-1,1 0 0,0 0 1,0 0-1,0 0 1,1 0-1,-1-1 0,1 1 1,0 0-1,0-1 0,0 1 1,1-1-1,1 2 20,17 12-12,18 19-64,-37-34 82,0 1 1,0 0-1,0-1 0,-1 1 0,1 0 0,-1 0 1,0 0-1,1 0 0,-1 0 0,-1 0 0,1 0 1,0 0-1,-1 0 0,0 1 0,1 0-6,-2 1 137,1 0-1,-1-1 1,1 1 0,-1 0-1,-1 0 1,1 0-1,-1-1 1,0 1-1,0-1 1,0 1-1,0-1 1,-1 0 0,0 0-1,0 0 1,0 0-1,0 0 1,-1-1-1,-3 3-136,-8 6 215,0-1 0,-1 0 0,0-1 0,-8 2-215,-8 6 337,-6 2-99,-19 11-50,52-28-246,1 0 0,0 0 0,0 0 0,0 0 0,0 1 0,1-1 0,-1 1 0,1 0 0,-2 3 58,3-4-1979,2-3-1612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4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7555,'0'0'1913,"0"0"-381,0 0-225,0 0-1046,-2 32-402,1-10 128,-7 208 290,9-84-39,-3 161-305,2-283-1095,-2 0 0,-5 22 1162,0-31-3292,3-11-3330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2:45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618 129 4930,'0'0'1697,"0"0"-430,0 0 145,0 0-257,0 0-352,-32-20 288,-106-64-283,132 80-752,0 1-1,0 0 1,0 1 0,0-1-1,0 1 1,0 0-1,0 1 1,-1-1-1,1 1 1,-1 0 0,1 1-1,-1 0 1,1 0-1,-1 0 1,-2 1-56,-13 1 100,13-2-83,1 0-1,0 1 1,0 0 0,0 0-1,0 1 1,0 0 0,1 0-1,-1 1 1,0 0 0,1 0-1,0 1 1,0 0-1,-5 4-16,1 0 0,1 2-1,0-1 0,1 1 0,0 1 0,0-1 1,1 1-1,-6 11 1,-4 9-32,1-1-1,1 2 1,1 0 0,2 1 0,2 0 0,1 1-1,1 0 1,2 1 0,1 0 0,2 0-1,2 0 1,1 0 0,4 35 32,-3-63-9,2 0 0,-1 0 0,1 0 0,0 0 0,1 0 0,-1-1 0,1 1 0,1-1 0,-1 0 0,1 0 0,0 0-1,3 4 10,1-2-25,0 1 1,1-2-1,-1 1 0,2-1 0,-1 0 0,1-1 0,7 4 25,4 0-31,0 0 1,1-2-1,1 0 1,-1-2 0,1-1-1,0 0 1,17 0 30,15-1-363,1-2 0,-1-3 0,30-5 363,-77 5-332,0 0-1,0-1 1,0 0-1,0-1 0,0 0 1,-1 0-1,1 0 1,-1-1-1,0 0 333,59-40-5853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10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1168 1 5042,'0'0'1337,"0"0"-443,0 0 42,0 0 17,0 0-220,0 0 164,0 0 28,0 0 321,0 0-37,0 0-918,0 0-201,0 0 201,0 0-173,0 0-73,0 0 16,0 0-2,-11 0 146,6 0-193,1 0 0,-1 1 0,0-1 0,1 1 0,0 1 0,-1-1-1,1 0 1,0 1 0,-1 0 0,1 0 0,0 0 0,-2 3-12,-43 37-90,27-21 72,-71 63-75,-188 166-46,-15-8 139,197-168 72,-4-3 0,-50 23-72,151-92-6098,6-1 4521,7-1 1861,-10 0-833,15 0-1380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3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6483,'0'0'883,"0"0"-624,0 0 98,26-1 70,-10-1-335,-6 1 1,1 0 1,0 0-1,0 1 0,-1 0 0,1 1 0,0 0 0,0 1 0,-1 0 0,1 1 0,-1 0 0,0 1 1,0 0-1,0 0 0,0 1 0,7 5-93,11 10 403,-1 1 0,-1 1 0,-1 2 0,-1 0 0,19 27-403,-32-38 119,-1 1 0,-1 1 0,0-1 0,-2 2 0,1-1 0,-2 1 1,0 0-1,0 0 0,-2 1 0,0-1 0,-1 1 0,1 16-119,-4-16 130,1 1 0,-2 0 0,0-1 0,-2 1 0,-1 6-130,1-13 80,0 0 0,-1-1-1,0 1 1,-1-1 0,0 0 0,0 0 0,-1-1 0,-7 8-80,1-1 124,-1-1 1,-1 0-1,-1-1 1,0-1-1,0 0 1,-1-2-1,-8 5-124,-8 2 333,-1-1 0,0-1 0,-21 5-333,54-21 5,-4 2 58,1-1 1,-1 0-1,0 0 1,0 0-1,0 0 1,1 0 0,-1-1-1,0 0 1,0 0-1,-1 0-63,4 0 86,1 0-17,0 0-29,0 0-16,0 0-32,0 0-27,0 0-98,0 0-193,0 0-405,0 0-456,0 0-603,0 0-841,0 0-917,0 0-1838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12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7555,'0'0'-154,"34"24"47,15 9 161,161 118 250,-49-22 187,141 103 1272,18-21-1368,-293-188-231,-19-16-519,0-1 0,1 1-1,0-1 1,3 2 355,-10-7-7619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14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475 142 4258,'0'0'1155,"0"0"126,0 0-118,0 0-443,-31-3-189,-98-9 101,120 10-553,1 2-1,0-1 1,-1 1-1,1 0 1,0 1-1,-1 0 0,1 0 1,0 1-1,0 0 1,0 1-1,0 0 0,0 0 1,1 0-1,-1 1 1,1 0-1,0 0 0,0 1 1,0 0-1,1 1 1,0-1-1,0 1 0,0 0 1,-1 2-79,0-1 35,-6 6-5,2 0 0,-1 1 1,2 0-1,0 1 1,0 0-1,1 1 1,1 0-1,1 0 0,0 0 1,1 1-1,1 0 1,1 1-1,0-1 0,1 1 1,0 8-31,-1 49-30,3 35 30,2-54-5,-1-37-9,1 1 0,0-1 1,2 1-1,0-1 0,2 0 0,0 0 0,1 0 0,1-1 1,0 0-1,1 0 0,1-1 0,1 0 0,1 0 0,0-1 1,1-1-1,6 6 14,-2-3-41,1-1 1,1-1-1,0-1 1,1 0-1,1-1 1,0-2-1,1 0 1,0-1-1,1-1 1,0 0-1,0-2 1,1-1-1,0-1 0,1-1 1,-1-1-1,23 1 41,1-2-176,32-3 176,-63-1 24,0-1 0,-1 0-1,1-1 1,-1-1 0,0-1-1,0 0 1,2-1-24,10-7 11,-1-2 1,-1 0-1,0-2 1,-2 0-1,0-2 1,0-1-1,-2 0 1,-1-2-1,10-13-11,-10 10-84,-1 0-1,-2-1 1,-1-1 0,-1-1-1,-1 0 1,-1-1-1,-2 0 1,-1-1-1,-1-2 85,-1-7-41,-3 0-1,-1-1 0,-2 1 0,-1-1 0,-2 0 1,-4-14 41,3 38 26,0 1-1,-1-1 1,-1 1 0,-1 0 0,0 0 0,-1 0 0,0 0-1,-1 1 1,-1 0 0,-8-11-26,3 8 82,0 1 0,-1 0 0,-1 1-1,0 1 1,-1 0 0,0 1 0,-18-10-82,7 7 79,-1 1 0,0 1 0,-1 2 0,-1 1 1,1 1-1,-2 2 0,1 1 0,-1 1 0,0 1 1,-1 2-1,-3 2-79,34 1-3,-21-1 44,-1 1 0,1 1 0,-1 1 0,-5 2-41,22-3-109,1 0 0,-1 0 0,1 1 1,0 0-1,0 0 0,0 1 0,0 0 0,0-1 0,0 2 0,0-1 1,1 0-1,0 1 0,0 0 0,0 0 0,0 0 0,0 0 0,1 1 1,-2 2 108,4-5-272,0 0 0,0 0 1,0 1-1,0-1 1,0 0-1,0 1 0,1-1 1,-1 0-1,1 1 1,0 2 271,-1 17-5784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1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3501 1 2241,'0'0'1339,"0"0"-589,0 0 96,0 0-73,0 0-154,-30 9-18,-99 31-209,81-27 18,-1-3-1,0-1 1,-2-2-410,-41 7 452,-34 13 436,2 6 0,-29 15-888,-239 99 929,180-65-785,-257 78 572,-7-20 1,-270 36-717,429-116 597,279-56-704,38-3 0,1 0 1,-1 0-1,0 0 0,0-1 0,0 1 0,1 0 0,-1 0 0,0 0 0,1-1 0,-1 1 0,1 0 0,-1 0 0,1-1 0,-1 1 0,1 0 0,0-1 0,-1 1 0,1-1 0,0 1 0,-1-1 1,1 1-1,0-1 0,0 1 107,52 20-1474,-11-12-2247,-24-6 466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4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17 1697,'0'0'1734,"0"0"-803,0 0-187,0 0-130,0 0-305,0 0 9,0 0 106,-6-3-184,1 2 125,-8-4-623,-1-2 4521,-2 7-1280,23 1-2999,0 1 1,-1 1-1,1-1 0,-1 1 0,1 0 1,-1 0-1,0 1 0,0-1 1,-1 2-1,1-1 0,0 1 16,12 8-25,357 255 201,-21-15-245,293 184 123,-542-369-33,3-4 0,3-5 1,10-2-22,-100-43-2319,-20-13 1959,1 0 0,0 0 1,-1 1-1,1-1 0,0 0 0,0 0 1,0-1-1,0 1 0,0 0 0,0-1 1,0 1-1,0-1 0,0 1 0,2-1 360,10 0-6171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3:46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482 29 5410,'0'0'1519,"0"0"-100,0 0-253,0 0 82,0 0-850,-24-4-305,-78-13-53,72 14 24,0 0-1,1 2 1,-1 1-1,-3 1-63,-22 1 648,48-2-590,1 0 0,0 0 0,0 1 0,0-1 0,0 1 0,0 1 0,0-1 0,0 1 0,0 0 0,-3 2-58,5-2 22,1 1 0,-1 0 1,1-1-1,0 1 0,0 1 1,0-1-1,0 0 0,1 1 1,-1-1-1,1 1 1,0 0-1,0 0 0,1 0 1,-1 0-1,0 2-22,-6 17-16,1 2 0,1-1-1,1 0 1,2 1 0,-1 14 16,1 44-118,3 1 118,0-31-14,-1-24 0,2-1 1,0 1 0,2-1-1,2 0 1,0 1 0,2-2-1,1 1 1,7 15 13,-2-14-43,1 0 1,1-1-1,2-1 1,1-1-1,1 0 1,1-1-1,1-1 1,1-1-1,11 8 43,-16-18-49,-1 0 0,2 0-1,0-2 1,1 0 0,-1-1 0,2-1-1,0-1 1,0-1 0,0 0-1,1-2 1,0 0 0,0-1 0,0-1-1,10-1 50,-19-2-17,31 2-6,0-2-1,24-3 24,-54 1 7,0 0-1,0 0 0,-1-1 1,1-1-1,-1 0 1,0-1-1,0 0 1,-1-1-1,1 0 0,5-5-6,-3 2 25,-1-2-1,-1 0 0,0 0 1,0-1-1,-1-1 0,-1 1 1,0-2-1,-1 0 0,0 0 1,-1 0-1,0-3-24,1-3 96,-2-1 0,0 0 0,-1-1 0,-1 1 0,-1-1 0,-1 0 0,-1 0 0,-1-3-96,1-8 121,-1 0 1,-2 0 0,-1 0-1,-2 0 1,-1 0 0,-1 0 0,-2 1-1,-1-1-121,-4 1 54,0 0-1,-3 1 1,0 1 0,-2 0-1,-19-24-53,26 40 4,-1 0 0,0 0 0,-1 1 0,0 0 0,-1 1 0,-1 1 0,0 0 0,0 1 0,-1 1 0,0 1 0,-17-7-4,12 12 355,12 2-1661,0 0-3860,9 1-594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2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4082,'0'0'9508,"0"0"-8723,0 0-241,0 0-544,0 0 0,7 167 144,-7-58-80,-3-2-64,-11-16 0,7-19-176,3-18-64,4-29-641,0-19-1360,0-6 80,0-16 16,0-21-4594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3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8692,'0'0'656,"0"0"-656,0 0 0,0 0 144,0 0 257,209-28 287,-136 28-288,-3 6-128,-11 0 208,-7 7-448,-10-1 144,-14 10 113,-7 10-177,-21 15-112,0 19-977,0-35-1392,-31 3-3201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3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12246,'0'0'1936,"0"0"-1055,0 0-289,0 0-512,0 0-80,0 0-272,90 103 272,1-87 160,10-7-160,4-9 0,-4 0 208,-3 0-128,-4-22-80,-70 3-2657,-6-2-3826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12534,'0'0'2049,"0"0"-833,0 0-928,0 0-288,0 0-48,0 0-624,32 110-4466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4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12166,'0'0'960,"0"0"-736,0 0-224,0 0-416,0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52 16,'0'0'7964,"0"0"-5803,0 0-1951,2-3-36,-2 3-128,1-1 1,-1 0-1,1 0 1,-1 0-1,0 0 1,1 0-1,-1 0 1,0 0-1,0 0 1,0 0-1,1 0 1,-1 0-1,0 0 1,0-1-1,-1 1 1,1 0-1,0 0 1,0 0-1,0 0 1,-1 0-1,1 0 1,-1 0-1,1 0 1,0 1-1,-1-1 1,0 0-1,1 0 1,-1 0-1,0 0 1,1 0-1,-1 1 1,0-1-1,0 0 1,0 1-47,-2-2 105,0 0 0,-1 0 0,1 1 0,-1-1 0,1 1 0,-1 0-1,0 0 1,1 1 0,-1-1 0,-1 1-105,-9-2 419,0 1 0,0 0 0,-1 1 0,1 1 0,-11 2-419,24-3 5,0 0 1,1 1-1,-1-1 1,0 1-1,0-1 1,1 1 0,-1-1-1,0 1 1,1-1-1,-1 1 1,1 0-1,-1-1 1,1 1-1,-1 0 1,1 0 0,0-1-1,-1 1 1,1 0-1,0 0 1,-1-1-1,1 1 1,0 0-1,0 0 1,0 0 0,0 0-1,0 0 1,0-1-6,0 31 71,1-18-63,-1 0-7,1 0 0,1 0 0,0 0 0,1 0 0,1-1 0,-1 1 0,3 2-1,12 28 16,12 17-16,-15-30 7,-1 0-1,-1 1 1,4 17-7,-11-22 10,-1 0 0,-2 1 0,-1-1 1,-1 1-1,-1-1 0,-1 2-10,1-22 4,-1 0 0,0-1 0,0 1-1,0 0 1,-1-1 0,0 1 0,0-1 0,0 1 0,-1-1-1,0 0 1,0 0 0,0 0 0,-1-1 0,1 1-1,-1-1 1,0 1 0,0-1 0,-1-1 0,1 1 0,-1-1-1,0 1 1,0-1 0,0 0 0,-1-1-4,-4 3-100,-1-1 1,0 0-1,0 0 1,0-1-1,0-1 1,-1 0-1,1 0 1,-1-2-1,1 1 1,-1-1-1,-10-2 100,20 2-74,1-1-1,0 1 1,0-1-1,-1 1 0,1-1 1,0 0-1,0 1 1,0-1-1,0 0 1,0 0-1,0 0 1,0 0-1,0 0 1,0 0-1,1 0 1,-1 0-1,0 0 1,1-1-1,-1 1 1,1 0-1,-1 0 1,1-1-1,-1 1 1,1 0-1,0 0 1,0-1-1,0 1 1,-1 0-1,1-1 1,1 0 74,0-51-1666,0 42 1114,0-2 196,2 0 0,0-1-1,0 1 1,1 1-1,1-1 1,0 0 0,1 1-1,0 0 1,1 0 0,1 1-1,-1 0 1,2 0 0,2-2 356,14-15-692,1 1 1,2 2 0,0 0-1,10-4 692,-16 13-216,0 1-1,0 1 1,17-7 216,-29 16 250,2 0 1,-1 1-1,0 1 0,1-1 0,0 2 1,-1 0-1,1 0 0,0 1 1,4 1-251,-14 4 4163,-1 12-3093,-2-12-471,1 88 1836,1-91-2435,-1 1 0,0-1 0,0 0 0,1 0 0,-1 0 0,1 0-1,-1 1 1,1-1 0,-1 0 0,1 0 0,0 0 0,-1 0-1,1 0 1,0 0 0,0-1 0,0 1 0,0 0 0,0 0 0,0 0-1,0-1 1,0 1 0,0-1 0,0 1 0,0-1 0,0 1-1,1-1 1,-1 1 0,0-1 0,0 0 0,0 0 0,1 0-1,-1 0 1,1 0 0,9 1-128,-1 0-1,1-1 1,9-1 128,-4 1-223,-2-1 180,-11 1-25,1 0-1,-1-1 1,1 2 0,-1-1 0,1 0 0,-1 1 0,1-1 0,0 1 68,-3 0-19,0 0 0,0-1 1,0 1-1,0 0 0,0-1 0,0 1 1,0 0-1,0 0 0,0 0 0,0 0 1,-1 0-1,1 0 0,0 0 0,-1 0 1,1 0-1,-1 0 0,1 0 1,-1 1-1,1-1 0,-1 0 0,0 0 1,1 1-1,-1-1 0,0 0 0,0 1 19,2 49 116,-2-41-93,0 1 1,0-1 0,1 0-1,1 1 1,-1-1-1,2 0 1,-1 0-1,5 9-23,-6-17-31,0 0-1,0-1 0,0 1 1,1-1-1,-1 0 0,0 1 0,1-1 1,-1 0-1,1 0 0,-1 0 0,1 0 1,0 0-1,-1 0 0,1 0 0,0-1 1,0 1-1,0-1 0,-1 1 0,1-1 1,0 0-1,0 0 0,1 1 32,15-3-5550,-11-2 564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4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10853,'0'0'2412,"0"0"-780,0 0-399,0 0-977,0 0-293,0 11-83,1 46 176,2-1 0,3 0 0,11 48-56,-16-98-55,-1-5 8,0-1 1,0 1-1,0 0 0,0-1 0,1 1 0,-1 0 0,0-1 0,0 1 1,0 0-1,0-1 0,1 1 0,-1 0 0,0-1 0,1 1 0,-1-1 1,0 1-1,1 0 0,-1-1 0,1 1 0,-1-1 0,1 1 1,-1-1-1,1 0 0,-1 1 0,1-1 0,-1 1 0,1-1 0,0 0 1,-1 0-1,1 1 0,0-1 0,-1 0 0,1 0 47,0 0-838,5-63-1367,-1 10-2561,-2 38-460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4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12038,'0'0'448,"0"0"-448,0 0-320,0 0 63,0 0-5633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12982,'0'0'1048,"0"0"-799,0 0-364,7 35 227,25 112-29,-27-122-395,0 0 0,0 21 312,-3-19-1503,3-15-1392,3-16-194,7-19-299,14-54 1053,11-24 1974,-31 80 1820,2-1 0,1 2 0,8-12-1459,-18 30 237,0 1 1,0-1 0,0 0-1,0 1 1,0-1-1,0 1 1,0-1 0,1 1-1,-1 0 1,1 0 0,-1 0-1,1 1 1,1-1-238,-2 0 65,-1 1 0,1-1 1,0 1-1,-1 0 0,1-1 0,0 1 1,-1 0-1,1 0 0,0 1 0,-1-1 1,1 0-1,-1 0 0,1 1 0,0-1 1,-1 1-1,1-1 0,-1 1 0,1 0 1,-1 0-1,1 0 0,-1-1 0,1 2-65,1 3 70,0-1 0,0 1-1,0 0 1,-1 0 0,0 0-1,0 0 1,0 0-1,-1 1 1,1 4-70,8 56 213,-9-59-161,12 141 588,-11-86-2857,-2-57-2625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5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11093,'0'0'1473,"0"0"-929,0 0-544,0 0 272,0 0-272,14 163 0,-14-88 48,0 1-80,3-7 32,8-6 0,-1-16 96,4-19-96,3-19-1216,4-9-1538,-10-6-2160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12886,'0'0'432,"0"0"-432,0 0-1296,0 0-881</inkml:trace>
  <inkml:trace contextRef="#ctx0" brushRef="#br0" timeOffset="1">255 230 13638,'0'0'785,"0"0"-321,0 0-464,0 0 240,-10 267-208,-4-151-32,3-9 0,1-13-32,3-22 0,0-12-881,-4-16-1247,-9-16-706,13-28-63,-7 0-2498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24 226 5090,'0'0'3298,"0"0"-1377,0 0 1248,0 0-2449,-24-169-479,55 147-241,22 3 16,13 7-16,11 8 0,3 4-1265,-52 0-2801,-7 16-2593</inkml:trace>
  <inkml:trace contextRef="#ctx0" brushRef="#br0" timeOffset="1">579 427 11461,'0'0'2946,"0"0"-1362,0 0-959,0 0-625,0 0-385,0 0-2144,70 19-2561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6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7 10837,'0'0'2358,"0"0"-1085,0 0-793,0 0-101,0 0-227,-21-1 96,-68-5 144,85 6-381,0 0-1,0 0 0,0 0 0,0 1 0,0-1 0,0 1 0,0 0 0,0 0 1,0 1-1,0-1 0,1 1 0,-1-1 0,1 1 0,-1 1 0,1-1 0,0 0 1,-1 1-1,1-1 0,0 1 0,1 0 0,-1 0 0,0 0 0,1 0 0,0 1 1,0-1-1,0 1 0,0-1 0,0 1 0,1 0 0,-1 2-10,-2 10-46,1-1 0,0 0 0,1 1 1,1-1-1,0 1 0,2 9 46,-1-12-5,3 301-8,-5-314-429,-1 1 0,0-1-1,0 0 1,0 0 0,1 0-1,-1-1 1,0 1 0,0-1 0,1 0 442,2-1-291,0-1 1,1 1-1,0-1 1,0 1 0,0 0-1,0-1 1,0 1-1,0 0 1,0 0 0,1-1-1,-1 1 1,1 0-1,0 0 1,-1 1 0,1-1-1,0 0 1,2 0 290,6-9-789,67-68-2119,-52 50-32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28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69 293 2257,'0'0'3226,"0"0"-1132,0 0-800,0 0-254,0 0-536,6 13-247,-1 3-164,0 1 0,-1 0 0,-1 0 1,-1 0-1,0 5-93,3 104 593,-3-32-408,5-1 1,5 10-186,-8-69-187,-2 1 0,-1 6 187,-1-40-7,-1 1 0,1-1-1,0 0 1,-1 0 0,1 1 0,0-1-1,-1 0 1,0 0 0,1 0 0,-1 1-1,0-1 1,1 0 0,-1 0 0,0 0-1,0 0 1,0 0 0,0 0 0,0-1-1,0 1 1,0 0 0,0 0 0,0-1-1,-1 1 1,1-1 0,0 1 0,0-1-1,-1 1 1,1-1 0,0 0 0,-1 0-1,1 1 1,-1-1 7,0 0 76,0 0 1,-1 0-1,1 0 0,0 0 0,0 0 0,-1 0 1,1 0-1,0-1 0,0 1 0,0-1 0,0 0 1,-1 1-1,1-1 0,0 0 0,0 0 1,0 0-1,1-1 0,-1 1 0,0 0 0,0-1 1,0 0-77,-3-5 127,1 0 1,-1-1 0,2 1-1,-1-1 1,1 0-1,0 0 1,0 0 0,0-4-128,-2-11 36,0 1 1,0-19-37,4 32-12,-1-8-67,1-1 1,0 0-1,2 1 0,1-15 79,-1 28-15,-1-1 0,1 1 0,0 0 1,0 0-1,1 0 0,-1 0 0,1 0 0,0 0 0,0 1 0,0-1 0,1 0 1,-1 1-1,1 0 0,0 0 0,0 0 0,0 0 0,0 0 0,1 0 0,-1 1 1,1-1-1,-1 1 0,2 0 15,6-3-70,-1 2-1,1-1 1,0 1 0,0 1-1,0 0 1,0 1 0,2 0 70,83 0 59,-52 2-58,19 2 17,0 2 1,36 10-19,-36-5 128,0-2 0,38-2-128,-100-6 190,-1 0 679,0 0 1823,-11 8-2164,-13 3-830,0 1-1,1 1 0,0 1 0,-5 6 303,17-12-203,1 1 0,0 0 1,1 0-1,0 1 0,1 0 1,-1 0-1,2 1 0,0 1 0,-6 10 203,9-10-169,0 0-1,0 0 0,1 1 0,0-1 0,1 1 0,1-1 0,0 1 1,1 0-1,0 8 170,1-20-88,-1 0 1,0-1-1,0 1 1,1-1-1,-1 1 1,0-1-1,1 0 1,-1 1-1,0-1 1,1 1-1,-1-1 1,1 0-1,-1 1 1,1-1-1,-1 0 1,1 1-1,-1-1 1,1 0-1,-1 0 1,1 1-1,-1-1 1,1 0-1,0 0 1,-1 0-1,1 0 1,-1 0-1,1 0 1,-1 0-1,1 0 1,0 0-1,-1 0 88,25 0 32,-19-1-283,0 1 287,0-1 0,0-1 1,0 1-1,0-1 0,0 0 0,0 0 1,-1 0-1,1-1 0,-1 0 1,0 0-1,0-1 0,0 1 1,0-1-1,0 0 0,-1-1 1,0 1-1,2-2-36,9-12 421,0 0 0,-1-2 1,9-16-422,-12 18 279,-5 7-145,0 0-1,1 1 1,7-8-134,-13 17-13,-1 1 0,1-1 0,-1 1 0,1 0 0,-1-1 0,1 1 0,0-1 0,-1 1 0,1 0 0,-1-1 0,1 1 0,0 0 0,-1 0-1,1-1 1,0 1 0,-1 0 0,1 0 0,0 0 0,-1 0 0,1 0 0,0 0 0,0 0 0,-1 0 0,1 0 0,0 0 0,-1 1 0,1-1 0,0 0 0,-1 0 0,1 1 0,-1-1 0,1 0 0,0 1 0,-1-1 0,1 0 0,-1 1 0,1-1 0,-1 1 0,1-1 0,-1 1 0,1-1 0,-1 1 0,0 0 13,18 26 117,-16-23-88,6 10 16,0 0 1,1-1-1,0 0 0,1-1 0,11 12-45,-17-20-17,1 0-1,0 0 0,0 0 1,0-1-1,0 0 0,1 0 1,-1 0-1,1-1 1,0 1-1,-1-1 0,1-1 1,0 1-1,0-1 1,0 0-1,1 0 0,4-1 18,-7 1-2,-1-1 0,0 0 0,1 0-1,-1-1 1,1 1 0,-1-1 0,0 1 0,1-1-1,-1 0 1,0-1 0,0 1 0,0 0-1,0-1 1,0 0 0,0 1 0,0-1-1,0 0 1,-1-1 0,1 1 0,-1 0 0,1-1-1,-1 1 1,0-1 0,0 0 0,0 0-1,-1 0 1,1 0 0,-1 0 0,1 0 0,-1-1 2,18-35 62,-2 0 1,-2-1 0,4-23-63,29-130 199,-19 69-165,0 9-7,35-129 197,-64 300 277,-5-11-368,-2 0-1,-1 0 1,-3-1-1,-5 10-132,-8 34 193,4-9 112,5 1-1,2 1 0,4 0 0,2 60-304,6-87-93,0-16 225,1 0 0,3 9-132,-3-37-123,2-1 1,-1 1 0,1-1 0,1 1-1,0-1 1,0 0 0,1 0 0,0-1 0,0 1-1,1-1 1,1 1 122,-5-20-1096,-6-278 835,-1-20 3254,7 308-2987,-1 0 0,0 1 0,0-1 0,1 0 0,-1 0 0,0 1 0,1-1 0,-1 0 0,1 1 0,-1-1 0,1 1 0,-1-1 0,1 1 0,-1-1 0,1 1 0,0-1 0,-1 1 0,1-1 0,0 1 0,-1 0 0,1-1 0,0 1 0,-1 0 0,1 0 0,0-1 0,0 1 0,0 0 1,-1 0-1,1 0 0,0 0 0,0 0 0,0 0-6,34 0-41,-25 0 54,5 0 2,0 1 1,0 0-1,0 1 1,-1 0-1,1 1 0,-1 1 1,0 0-1,0 1 0,0 1 1,0 0-1,-1 1 1,0 0-1,2 3-15,41 30 25,-2 2-1,39 40-24,-55-45 0,1-3 0,2-1 0,1-3-1,1-1 1,25 11 0,-49-32-40,0-1-1,0-1 1,0-1 0,1-1 0,0-1-1,0 0 1,0-2 0,0 0-1,20-2 41,-36 1 1,0-1 0,0 1 0,1 0 1,-1-1-1,0 0 0,0 0 0,0 0 0,0-1 0,0 1 0,0-1 0,-1 0 0,1 0 0,0-1 0,-1 1 1,1-1-1,-1 1 0,0-1 0,1-1-1,1-2 24,0-1 0,-1 1 0,1-1 0,-2 0 1,1 0-1,-1 0 0,0 0 0,0 0 0,1-7-24,2-14 68,-1 0 0,-2 0 0,0 0 0,-2 0 0,-1-4-68,0 12 122,1 10 23,-1 0 0,0 1 0,-1-1 0,0 1 0,-1-1 0,0 0-145,1 8 31,1-1 1,-1 1-1,-1-1 0,1 1 1,0-1-1,-1 1 0,1 0 0,-1 0 1,0-1-1,1 1 0,-1 0 0,0 1 1,-1-1-1,1 0 0,0 0 1,0 1-1,-1 0 0,1-1 0,-1 1 1,1 0-1,-1 0 0,-2 0-31,2-1 7,-1 1-1,0 0 0,0 1 1,0-1-1,1 1 0,-1-1 0,0 1 1,0 0-1,0 1 0,0-1 1,0 1-1,0-1 0,0 1 1,1 1-1,-1-1 0,0 0 1,0 1-7,-1 1-35,0 0 1,0 0-1,1 1 1,-1 0-1,1 0 1,0 0-1,0 0 1,0 1-1,0-1 1,-2 5 34,-6 12-161,1 0 1,1 1 0,1 0 0,1 1 0,-1 5 160,5-16-16,-6 27-98,1 0-1,2 1 0,1 0 1,3 0-1,1 0 0,2 18 115,0-45-14,1 0 0,0 0 0,0 1 0,2-1-1,-1 0 1,2-1 0,-1 1 0,2-1 0,0 1 0,0-1 0,2 0 13,-2-2-32,2-2-1,-1 1 0,1-1 0,0 0 1,1 0-1,-1-1 0,2 0 0,-1 0 0,1-1 1,0 0-1,0-1 0,1 0 0,8 4 34,-7-4-156,1 0-1,-1-1 0,13 2 157,23-1-4212,-18-5-2103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53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48 4562,'0'0'3935,"0"0"-2158,0 0-454,0 0-205,0 0-555,-16-7-117,-49-23-257,57 28-122,0 0-1,0 0 1,-1 0 0,1 1-1,-1 0 1,1 1-1,-1 0 1,1 0 0,-1 1-1,-3 0-66,-6 1 25,15-2-25,0 1-1,-1 0 1,1 0-1,0 0 1,0 1-1,0-1 1,1 1-1,-1-1 1,0 1-1,1 0 1,-1 0-1,1 0 1,-1 1-1,1-1 1,0 0 0,0 1-1,0 0 1,0-1-1,1 1 1,-1 0-1,1 0 1,-1 0-1,1 2 1,-6 12-20,0 1 0,2 0 0,-3 12 20,8-27-4,-12 59-30,4 0-1,2 1 0,3 0 1,4 29 34,-2-88-10,1 0 0,1 0 0,-1 0 0,0 0 0,1 0 0,0 0 1,0 0-1,0-1 0,0 1 0,1 0 0,-1-1 0,1 1 0,0-1 0,0 1 1,1 0 9,0-2-35,-1 1 1,1-1 0,-1 0-1,1-1 1,0 1 0,0 0-1,0-1 1,0 0 0,0 1-1,0-1 1,0 0 0,0-1-1,0 1 1,1 0 0,-1-1-1,0 0 1,1 0 0,-1 0-1,1 0 35,2 0-40,2 1 28,1-1-1,-1 0 0,0 0 0,1-1 1,-1 0-1,0-1 0,0 1 1,1-2-1,-1 1 0,-1-1 0,1 0 1,0-1-1,4-2 13,4-5-70,5-3-93,0 1 0,13-5 163,-27 15-93,2-1 0,-1 2 0,0-1 0,1 1 0,-1 0 0,1 1 0,-1-1 0,1 2 0,1-1 93,-9 2-42,0-1-1,1 0 1,-1 0-1,0 0 1,0 1-1,0-1 1,0 0-1,0 1 1,0-1-1,0 1 1,0-1-1,0 1 0,0 0 1,0-1-1,0 1 1,0 0-1,-1 0 1,1 0-1,0-1 1,0 1-1,-1 0 1,1 0-1,-1 0 1,1 0-1,-1 0 1,1 0-1,-1 0 1,0 0-1,1 1 43,5 36-221,-6-34 269,3 98 489,-4 0-537,0-10-1745,1-90-1417,0-2-1597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54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11621,'0'0'1169,"0"0"-99,0 0-622,0 0-224,0 0-395,8-2 94,36-3 117,0 2 1,0 2-1,1 2-40,-3-1 63,-9 2-42,0 0 0,0 2-1,0 2 1,-1 1 0,0 1 0,-1 2 0,0 1-1,0 1 1,-1 2 0,16 11-21,-36-16-2484,-9-6-4762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5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 7491,'0'0'2049,"0"0"-784,0 0-97,0 0 161,0 0-304,0 0-465,-91-2-128,89 18-416,2 11-16,0 5 32,0 6 16,20-4-32,5-5-16,3-9 32,4-6-112,6-14-1617,-26 0-3025,1-2-4082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1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23 8196,'0'0'2110,"0"0"-592,0 0-13,0 0-441,0 0-736,0 0-202,0 0 90,-28-4-147,-89-12-34,114 15-35,0 0 0,-1 1 0,1 0 1,0 0-1,-1 0 0,1 0 0,-1 0 0,1 1 1,0 0-1,0 0 0,-1-1 0,1 2 0,0-1 0,0 0 1,0 1-1,0-1 0,0 1 0,0 0 0,1 0 0,-1 0 1,0 0-1,1 1 0,0-1 0,-1 1 0,1-1 1,0 1-1,0 0 0,-4 5-2,-6 9-13,1 0 0,0 1 0,2 0 1,0 0-1,1 1 0,0 0 0,2 0 1,1 1-1,0 0 0,-1 9 15,0 16-42,2-1-1,1 1 1,3 0-1,2 13 43,-1-50-11,0 1 0,0-1 0,1 0 1,0 0-1,1-1 0,-1 1 0,1 0 0,1-1 0,-1 1 0,1-1 0,1 0 0,-1-1 0,1 1 1,1-1-1,-1 0 0,1 0 0,0 0 0,0-1 0,0 0 0,1 0 0,0-1 0,0 0 0,0 0 1,1 0-1,-1-1 0,1 0 0,0-1 0,0 1 0,-1-2 0,2 1 0,-1-1 0,0 0 0,0-1 1,0 0-1,1 0 11,4 0-19,-4 1-69,-1 0 0,1-1 0,0-1 0,0 1 0,0-1 1,0-1-1,-1 0 0,1 0 0,-1 0 0,1-1 0,-1-1 1,0 1-1,0-1 0,0-1 0,-1 1 88,17-15-2249,0-1 0,17-21 2249,-24 14-3834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2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8740,'0'0'864,"0"0"-864,0 0-784,0 0-3346</inkml:trace>
  <inkml:trace contextRef="#ctx0" brushRef="#br0" timeOffset="1">25 252 9861,'-21'22'1392,"18"-13"-271,3 10-993,0-6-128,3-13-1681,18 0-5154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10 8692,'0'0'1665,"0"0"48,0 0-668,0 0-711,0 0-137,0 0-185,0 0 0,0 0-1,1 0 1,-1 0 0,0 0 0,0 0-1,0-1 1,0 1 0,0 0 0,0 0-1,0 0 1,0 0 0,0 0-1,0-1 1,0 1 0,0 0 0,0 0-1,0 0 1,0 0 0,0 0 0,0-1-1,0 1 1,0 0 0,0 0-1,0 0 1,0 0 0,-1 0 0,1 0-1,0-1 1,0 1 0,0 0 0,0 0-1,0 0 1,0 0 0,0 0-1,0 0 1,0 0 0,-1 0 0,1 0-1,0-1 1,0 1 0,0 0 0,0 0-1,0 0 1,0 0 0,-1 0-1,1 0 1,0 0 0,0 0 0,0 0-1,0 0 1,0 0 0,-1 0-12,-5-1 16,0 0 1,0 0-1,0 0 1,0 1 0,0 0-1,-1 0 1,1 1-1,0-1 1,0 1-1,0 1 1,0-1-1,0 1 1,0 0-1,0 0 1,1 1 0,-1 0-1,1 0 1,0 0-1,0 1 1,-3 1-17,3 1-6,0 1 0,1-1 0,-1 1 0,1-1 0,1 1 0,-1 1 0,1-1 0,1 0 1,-1 1-1,1-1 0,0 1 0,1 0 0,-1 5 6,0 17-57,0 1 0,4 29 57,-1-13-17,-3 124 15,5 198 73,6-233-2149,-9-136 2073,0 0 0,-1 0 0,1 0 0,-1 1 0,1-1 1,0 0-1,-1 0 0,1 0 0,-1 0 0,1 0 0,-1 0 0,1 0 0,0 0 1,-1 0-1,1 0 0,-1 0 0,1 0 0,-1 0 0,1 0 0,0-1 1,-1 1-1,1 0 0,-1 0 0,1 0 0,0-1 0,-1 1 0,1 0 1,0 0 4,-7-4-13,0-1 1,0 1-1,0-1 1,1 0-1,0-1 1,0 1 0,0-1-1,1 0 1,0-1-1,0 1 1,1-1-1,0 0 1,0 0-1,0-1 1,1 1 12,-7-14 44,1 0-1,1-1 1,2 0 0,0 0 0,0 0-44,2-7-66,2 0 0,0 1 0,2-17 66,0 24-64,1 13-127,0 0-1,1 1 0,-1-1 1,1 0-1,1 1 1,0 0-1,0-1 0,0 1 1,1 0-1,0 1 1,0-1-1,1 1 0,-1-1 1,1 1-1,1 1 1,-1-1-1,1 1 1,0 0 191,22-18-1886,0 2 1,1 1 0,15-7 1885,-29 17-508,46-26-738,1-4 88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3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4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16,'157'136'387,"-125"-108"381,-32-28 924,0 0 735,0 0-220,3-16-497,10-44-398,-13 59-1277,0 1 0,1-1 0,-1 0-1,0 1 1,0-1 0,0 1-1,0-1 1,0 0 0,0 1-1,0-1 1,0 0 0,0 1-1,0-1 1,0 1 0,0-1-1,0 0 1,0 1 0,-1-1-1,1 1 1,0-1 0,0 0-1,-1 1 1,1-1 0,0 1-1,-1-1 1,1 1 0,-1-1-35,-7 4 606,6-2-380,1 48-773,-1-21 466,2 0-1,1-1 0,4 27 82,-4-48-19,0 1 0,0-1 0,1 1 0,0-1 0,1 1 0,-1-1 0,1 0 0,0 0 0,1 0 0,-1-1 0,1 1 0,0-1 0,1 0 0,-1 0 0,1 0 0,0-1 0,0 1 0,2 0 19,-5-4-26,-1 0-1,1 0 0,0 1 1,0-1-1,0 0 0,0-1 1,1 1-1,-1 0 0,0-1 1,0 1-1,0-1 0,1 0 1,-1 1-1,0-1 0,0 0 1,1 0-1,-1-1 0,0 1 1,0 0-1,0-1 0,1 1 0,-1-1 1,0 0-1,0 0 0,0 0 1,0 0-1,0 0 0,0 0 1,0 0-1,-1-1 0,1 1 1,0-1-1,-1 1 0,1-1 1,-1 0-1,1 0 0,-1 1 1,0-1-1,0 0 0,0 0 1,0 0-1,0 0 0,0-1 1,0 0 26,3-23 237,-2-1 1,0 1 0,-2-1 0,-2-19-238,0-13 1071,2 53-952,0 0 0,-1 0-1,0 0 1,0 0 0,-1 0 0,0 0 0,0 0 0,-1-1-119,2 4 67,0 0 1,0 1 0,-1-1-1,1 1 1,-1-1 0,0 1-1,0 0 1,0-1 0,0 1-1,0 0 1,0 0 0,-1 0-1,1 1 1,0-1 0,-1 1-1,0-1 1,1 1 0,-2-1-68,30 12-377,0 1 1,21 13 376,-27-13 29,0-1 0,1 0 0,1-2 0,-1 0 0,1-1 0,1-1 0,13 1-29,-7-4 2,35 1 23,-62-4 151,-2 0-29,0 0 344,0 0 285,0 0-237,-10 2-440,0-1 1,0-1-1,0 0 1,0 0-1,-7-1-99,-13-1 52,-27 2-292,56 1 236,1-1 1,-1 1-1,0 0 0,1 0 0,-1-1 0,0 1 0,1 0 0,-1 0 0,1 0 0,-1 0 0,1-1 0,-1 1 0,1 0 1,0 0-1,-1 0 0,1 0 0,0 0 0,0 0 0,0 0 0,0 1 4,-6 31-26,4-22 18,-3 25-63,2 1-1,1 0 1,2-1-1,2 5 72,-1 25-50,-1-64 48,0 0 0,0 1 0,0-1 0,0 0 0,0 1-1,1-1 1,-1 0 0,1 1 0,0-1 0,-1 0 0,1 0 0,0 1 0,0-1-1,0 0 1,1 0 0,-1 0 0,0 0 0,1 0 0,-1-1 0,2 2 2,0-1-25,1 0 0,-1-1 1,0 0-1,1 1 1,-1-1-1,1 0 0,-1-1 1,1 1-1,-1 0 0,1-1 1,-1 0-1,1 0 0,2 0 25,-3-1-17,-1 1 0,1-1-1,0 0 1,0 0 0,-1 0-1,1 0 1,0 0-1,-1-1 1,1 1 0,-1-1-1,0 1 1,1-1 0,-1 0-1,0 0 1,0 0 0,0 0-1,-1 0 1,1-1 0,0 1-1,0-2 18,7-11 18,0 0 0,-1 0-1,0-2-17,-2 4 6,27-63 309,13-46-315,-43 109 52,0 0 1,0 0-1,-1-11-52,-1 20 118,-1 14-55,0 10-81,0 272-43,0-289 62,0-1 0,0 1 0,0 0 0,0 0 0,1-1 0,-1 1 0,1 0 0,-1 0 0,1-1 0,0 1 1,0-1-1,1 1 0,-1-1 0,0 1 0,1-1 0,0 0 0,-1 0 0,1 1 0,0-1 0,0 0 0,0-1 0,1 1-1,0 0-102,0-1 1,0 1-1,0-1 0,0 0 0,1 0 1,-1 0-1,0-1 0,1 1 0,-1-1 0,1 0 1,-1 0-1,0 0 0,1 0 0,-1-1 0,1 1 1,-1-1-1,0 0 0,1 0 102,0-1-208,1 0 1,-1 0-1,-1 0 0,1 0 1,0-1-1,0 0 0,-1 1 1,0-1-1,0-1 0,1 1 1,-2 0-1,1-1 0,0 0 1,-1 1-1,1-2 208,1-2-1046,0 0 1,0-1-1,0 0 1,-1 1-1,0-1 0,-1-1 1,2-5 1045,-3-4-3319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4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0 754 2993,'0'0'2900,"0"0"-1358,0 0-944,0 0-321,0 0-84,18-26 297,58-84 359,-70 100-624,1 0 0,-1 0 1,-1 0-1,0-1 0,0 0 0,-1 0 1,-1 0-1,1 0 0,-1-5-225,1-2 281,8-50 118,-4 1 0,-2-1 0,-3-1 0,-3 1 0,-5-17-399,5 81 47,0-1-1,-1 1 0,1-1 1,-1 1-1,0 0 0,-1-1 1,1 1-1,-2-4-46,2 7 46,0-1 1,0 1-1,0 0 0,0-1 1,0 1-1,0 0 0,0 0 1,0 0-1,-1 0 0,1 0 1,0 0-1,-1 0 0,1 0 0,-1 0 1,1 1-1,-1-1 0,1 0 1,-1 1-1,1-1 0,-1 1 1,1 0-1,-1 0 0,0 0 1,1-1-1,-2 1-46,2 1 12,-1 0-1,1-1 1,0 1 0,0-1-1,-1 1 1,1 0 0,0 0 0,0 0-1,0 0 1,0 0 0,0 0-1,0 0 1,0 0 0,1 0 0,-1 0-1,0 1 1,0-1 0,1 0-1,-1 1 1,1-1 0,-1 0 0,1 1-1,0-1 1,0 0 0,-1 1-1,1-1 1,0 1-12,-2 7 47,-10 33-36,2 0 0,2 1 0,2 0 0,0 28-11,2 179-35,5-158 28,-2-63-16,2-1-1,1 1 1,2-1-1,1 6 24,-3-25-8,1 0 0,0 1 0,0-1 0,1 0 0,1 0-1,-1-1 1,1 1 0,0-1 0,1 0 0,0-1 0,1 1-1,-1-1 1,8 6 8,-6-7-20,0 0-1,0 0 1,0-1-1,0 0 1,1-1-1,0 1 1,0-2 0,0 1-1,1-1 1,-1-1-1,1 0 1,0 0 20,19 1-542,-1-1 1,1-2-1,15-2 542,-30 2-462,-8 0 120,-1 1 1,1-1-1,-1-1 1,1 1-1,-1-1 0,1 0 1,-1 0-1,0 0 1,1-1-1,-1 0 0,0 0 1,0 0-1,0-1 0,-1 0 1,1 0-1,0 0 1,-1 0-1,3-3 342,21-22-5693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4:36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380 343 592,'0'0'1700,"0"0"570,0 0 566,0 0 72,0 0-499,-8-3-1344,-5 0-977,-1-1 1,1 2-1,-1-1 1,1 2-1,-1 0 1,0 1 0,-13 1-89,23-1 16,-1 0 1,1 1 0,0 0 0,-1 0 0,1 0-1,0 0 1,0 1 0,0 0 0,0 0 0,0 0-1,0 0 1,1 0 0,-1 1 0,1 0 0,0-1-1,-1 1 1,1 1 0,0-1 0,1 0 0,-1 1-1,1-1 1,-1 1 0,1 0 0,0 0 0,1 0-1,-1 0 1,1 0 0,-1 0 0,1 1-17,-3 24-48,1 0 1,1 1-1,2-1 1,2 28 47,0-20-18,1-10 22,2 1 0,1-1 0,0 0-1,3 0 1,0-1 0,2 1-4,-10-22 1,1 1 81,-23-5 449,12-1-535,-1-1 0,0 1-1,0-2 1,1 1-1,-1-2 1,1 1 0,-1-1-1,1-1 1,0 1-1,0-2 1,0 1 0,1-1-1,0 0 1,0-1-1,0 0 1,0 0 0,-5-7 4,11 11-50,1 0 0,-1 0 1,1-1-1,-1 1 1,1 0-1,0-1 1,0 1-1,0-1 0,0 1 1,0-1-1,1 0 1,-1 1-1,1-1 0,0 0 1,-1 1-1,1-1 1,0 0-1,1 1 1,-1-1-1,0 0 0,1 1 1,0-1-1,0 0 50,1-3-127,0 0 0,0 0-1,1 0 1,-1 0 0,1 1-1,1-1 1,-1 1 0,1 0-1,3-4 128,16-13-547,0 1-1,1 1 0,1 1 0,17-10 548,118-64-2262,-103 61 1724,19-12-525,-2-2 1,4-8 1062,-57 38-60,0-1 0,-2-1-1,0 0 1,0-2 0,-2 0 0,-1-1-1,0-1 1,12-23 60,-26 41 210,0 0 0,0-1 1,0 1-1,0 0 0,-1-1 0,0 1 0,0-1 0,0 1 1,0-5-211,-1 8 1248,0 1-367,0 0-342,0 23 192,21 627 13,-17-516-1339,-4-133 591,0-1-1,0 1 1,0-1-1,0 1 1,0-1 0,0 1-1,0-1 1,0 1-1,0 0 1,0-1 0,0 1-1,0-1 1,0 1-1,-1-1 1,1 1 0,0-1-1,0 1 1,-1-1-1,1 1 1,0-1 0,-1 1-1,1-1 1,0 1 0,-1-1-1,1 0 1,-1 1-1,1-1 1,-1 0 0,1 1-1,-1-1 1,1 0-1,-1 0 1,1 1 0,-1-1-1,1 0 1,-1 0-1,1 0 1,-1 0 0,1 0-1,-1 0 1,1 0-1,-1 0 1,0 0 0,1 0-1,-1 0 1,1 0-1,-1 0 1,1 0 0,-1 0-1,1-1 1,-1 1 0,1 0-1,-1 0 1,1-1-1,-1 1 1,1 0 0,-1-1 4,1 1-4,-4-2 48,0 0-1,0 0 0,1 0 1,-1 0-1,1-1 0,-1 1 0,1-1 1,0 0-1,0 0 0,0-1 0,0 1 1,1 0-1,0-1 0,-1 0 0,1 1 1,0-1-1,1 0-43,-3-3 50,1-1 0,0 1 0,1-1 1,-1 0-1,2 0 0,-1 0 0,1 0 1,0 0-1,1 0-50,0 4-23,0 1 0,1-1 0,0 1 1,-1-1-1,1 1 0,1 0 0,-1-1 0,0 1 1,1 0-1,0 0 0,0 0 0,-1 0 0,2 0 1,-1 0-1,0 1 0,1-1 0,-1 1 0,1-1 1,0 1-1,0 0 0,2-1 23,9-6-121,1 1 0,0 0 0,1 1 0,2 0 121,-3 1-40,34-11-14,0 3 1,2 2-1,-1 1 1,2 4-1,7 0 54,47-7-98,-74 7-70,-3 0 811,-8 5 4834,-23 7-5167,-6 10-316,1 0 1,0 1 0,1 0-1,1 0 1,1 0 0,0 1-1,1-1 1,1 6 5,1-7-22,-1 4-16,2 0 0,0 0 0,1 1 1,1 0 37,-1-17-18,0 0 0,1 0 0,-1 0 1,1 0-1,0 0 0,0 0 1,0 0-1,0-1 0,0 1 1,0-1-1,1 1 0,-1-1 1,1 0-1,-1 0 0,1 0 1,0-1-1,0 1 0,0 0 0,0-1 1,0 0-1,0 0 0,3 1 18,-2-1-17,-1 0-1,1 0 0,0 0 1,-1 0-1,1-1 0,0 0 1,0 1-1,-1-1 0,1-1 1,0 1-1,0 0 0,-1-1 1,1 0-1,-1 0 0,1 0 1,0 0-1,-1-1 0,0 1 1,1-1-1,-1 0 0,1-1 18,6-7-29,-1-1 0,0-1 0,-1 0-1,0 0 1,-1 0 0,-1-1 0,3-7 29,14-24-127,-5 11 13,-11 19 19,0 1 0,1 0 1,0 0-1,7-6 95,-14 18-15,1-1 0,-1 1 0,1-1 1,0 1-1,-1 0 0,1-1 0,0 1 0,0 0 1,0 0-1,0 1 0,0-1 0,0 0 0,0 1 1,0-1-1,0 1 0,0-1 0,0 1 0,1 0 1,-1 0-1,0 0 0,0 0 0,0 0 1,0 1-1,0-1 0,0 1 0,0-1 0,0 1 1,2 1 14,6 2-19,1 1 0,-2 1 0,1 0 0,-1 0 0,2 2 19,12 7-9,-18-11 10,2-1 0,-1 0 1,0 0-1,1-1 0,-1 0 0,1 0 0,0 0 0,-1-1 0,1 0 0,0 0 0,0-1 1,1 0-2,-7 0-7,0 0 0,1 0 0,-1-1 1,1 1-1,-1-1 0,0 1 1,1-1-1,-1 0 0,0 1 1,1-1-1,-1 0 0,0 0 0,0 0 1,0 0-1,0 0 0,0 0 1,0 0-1,0 0 0,0 0 0,0-1 1,-1 1-1,1 0 0,0-1 1,-1 1-1,1 0 0,-1-1 1,1 1 6,10-46-39,-10 38 24,14-103 88,-5-1 0,-6 0 0,-4-16-73,0 109 56,12 238-318,-3-92 390,-3-42-103,3 0-25,-6-58 12,3 0 0,0 0 0,1 0 0,1-1 1,5 7-13,1 3 37,-13-33 16,-3-18-194,-25-89-796,18 77 999,1-1-1,1 0 1,2-1-1,1 0 0,0-19-61,3 46-1,1 0-1,0 1 0,0-1 0,1 0 1,-1 1-1,0-1 0,1 0 1,0 1-1,-1-1 0,1 1 1,0-1-1,0 1 0,0-1 0,1 1 1,-1-1-1,2 0 2,-1 1-9,1 0 0,0 0 1,1 0-1,-1 0 0,0 1 0,0-1 0,1 1 0,-1 0 0,1 0 1,-1 0-1,1 0 0,2 0 9,33-5-221,-1 1 0,1 2 0,-1 2 0,1 1 0,25 4 221,-51-1-556,0-1-1,0 2 0,0-1 0,-1 2 1,1 0-1,-1 0 0,0 1 0,0 1 1,-1 0-1,0 1 0,6 4 557,-1 1-295,0 2 1,-1-1-1,-1 2 0,0 0 0,-1 1 0,-1 0 1,0 1 294,1 8 1421,-11-22-1113,0 1 1,1-1-1,-1 1 0,1-1 1,0 0-1,0 1 0,0-2 1,1 1-1,1 1-308,0-1 60,-1 0 0,1-1 0,0 0 0,0 0 0,1 0 0,-1-1 0,1 1 0,-1-1 0,1-1 0,0 1 0,0-1 0,3 1-60,11 0 347,0-1 1,0-1 0,2-1-348,10 0 644,-30 1-570,1 0-1,-1 0 1,0 0 0,0-1 0,0 1 0,1-1 0,-1 0 0,0 1 0,0-1 0,0 0 0,0 0 0,0 0 0,-1-1 0,1 1 0,0 0-1,0-1 1,-1 1 0,1-1 0,-1 1 0,1-1 0,-1 0 0,0 0 0,0 0 0,0 0 0,0 0 0,0 0 0,0 0 0,0 0 0,0 0-1,-1 0 1,1-2-74,1-9 192,0 0 0,-1 0-1,0 0 1,-1 0 0,0-3-192,0 1 303,0-17-29,1 16-152,0 0 0,-2-1 1,0 1-1,-1 0 0,0 0 0,-5-14-122,6 26 12,-1 1-1,1-1 0,-1 0 0,0 1 0,0 0 0,0-1 0,-1 1 0,1 0 0,-1 0 0,1 0 0,-1 1 0,0-1 0,0 0 0,-1 1 0,1 0 1,0 0-1,-1 0 0,1 0 0,-1 1 0,0-1 0,0 1 0,1 0 0,-1 0 0,0 0 0,0 1 0,0-1 0,0 1 0,0 0 0,0 0 1,-1 1-12,3-1 3,1 0 0,-1 0 1,1 0-1,-1 0 1,1 1-1,0-1 1,-1 1-1,1-1 0,0 1 1,-1 0-1,1-1 1,0 1-1,-1 0 1,1 0-1,0 0 0,0 0 1,0 0-1,0 0 1,0 0-1,0 0 1,0 0-1,1 1 1,-1-1-1,0 0 0,1 0 1,-1 1-1,0-1 1,1 1-4,-10 45-160,9-37 138,-5 58-241,2 1 0,4 0-1,4 32 264,-2-88-5,0 1-1,1-1 0,0 0 1,0-1-1,2 1 0,0-1 1,0 1-1,1-1 0,0-1 0,1 1 1,3 2 5,-4-6-97,0 0 1,0 0-1,1-1 1,0 0-1,0 0 1,1-1-1,0 0 1,0 0-1,1 0 1,-1-2-1,1 1 1,0-1-1,0 0 1,1-1-1,5 2 97,13-1-2112,-1-1-1,1-1 0,18-2 2113,-38 0-505,30-3-3051,-9-10 640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5:36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11 3442,'0'0'1968,"0"0"76,0 0-179,0 0-126,0 0-426,-8-2-449,-22-7-74,30 9-724,0 1 0,-1-1 0,1 0 0,0 0-1,-1 0 1,1 0 0,0 0 0,-1 0 0,1 0 0,0 1 0,0-1 0,-1 0-1,1 0 1,0 0 0,0 1 0,-1-1 0,1 0 0,0 0 0,0 1-1,0-1 1,-1 0 0,1 0 0,0 1 0,0-1 0,0 0 0,0 1 0,0-1-1,0 0 1,-1 1 0,1-1 0,0 0 0,0 1 0,0-1 0,0 0-66,-3 23 535,2 28-964,1-44 631,-2 112 592,1-63-2272,1-3-6912,0-75 6280,0 5-366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5:36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 8564,'0'0'2321,"0"0"-304,0 0-1185,0 0-640,0 0-192,0 0 0,-3-19-112,3 19 256,21 0-144,14 0 32,7 13 16,3-1 32,4 4-80,0 0 0,3-4 97,-3 4-97,-11-3-1297,-34-7-4034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0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881 24 912,'0'0'2999,"0"0"-1580,0 0-402,0 0-81,0 0-221,0 0-133,0 0-59,-1-19 4370,-27 17-3057,22 1-1697,-1 0-1,1 1 1,-1 0-1,1 0 0,-1 0 1,1 0-1,0 1 0,-1 0 1,1 1-1,0 0 1,-2 0-139,-12 9 58,1 1 1,0 1 0,1 1 0,-7 7-59,-16 12 87,-325 265 726,111-86-572,244-201-831,15-8-1682,23-10-49,-17 3 1280,0-1 1,-1 0 0,1-1 0,-1 0 0,0 0 0,0-1 0,3-4 1040,-4 1-3610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5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0 461 11381,'0'0'1713,"0"0"-1417,25-5-352,-2 1 62,1 0 8,1-1 0,-1-1 1,0-1-1,-1-2 0,20-9-14,-21 8-98,-1-2 0,0-1-1,-1 0 1,0-2 0,-1 0-1,8-9 99,-19 16-236,0 0 0,0-1-1,-1 0 1,-1 0 0,1-1 0,-1 0-1,-1 0 1,0 0 0,0-1 0,-1 1-1,-1-1 1,0 0 0,0-1 0,0-8 236,-1 10-100,-1 0 0,-1-1 0,1 1 0,-2-1 0,0 1 0,-1-8 100,1 15 8,0 0 1,0 0-1,0 0 1,0 0-1,-1 0 1,1 0-1,-1 0 0,1 1 1,-1-1-1,0 1 1,0-1-1,-1 1 1,1 0-1,0 0 1,-1 0-1,1 0 0,-1 0 1,0 1-1,1-1 1,-1 1-1,0-1 1,0 1-1,-1 0-8,-3-1 271,-1 0 1,0 0-1,0 1 0,0 1 0,1-1 1,-1 1-1,0 0 0,0 1 0,-6 1-271,13-2 20,-1 1 0,1-1 1,-1 1-1,1-1 0,-1 1 0,1 0 0,-1 0 0,1 0 0,0 0 0,0 0 0,-1 0 0,1 0 1,0 0-1,0 0 0,0 0 0,0 1 0,0-1 0,1 0 0,-1 1 0,0-1 0,0 1 0,1-1 1,-1 2-21,-9 40 282,8-33-266,-6 52 109,3 0 0,2 0 1,3 1-1,4 7-125,-2-51-2,0-1 0,1 1 1,1-1-1,1 0 0,1 0 0,1 0 0,0-1 0,9 16 2,-7-18-1176,0 0 0,0-1 0,7 6 1176,-10-16-3593,-3-4-1458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1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405 36 4514,'0'0'1515,"0"0"-482,0 0 74,0 0 22,0 0-172,0 0 116,2-3 154,4-12-331,-6 15-855,0-1-1,0 1 0,0-1 0,0 1 0,0 0 1,0-1-1,0 1 0,0 0 0,0-1 0,0 1 0,-1-1 1,1 1-1,0 0 0,0-1 0,0 1 0,-1 0 0,1-1 1,0 1-1,-1 0 0,1 0 0,0-1 0,0 1 0,-1 0 1,1 0-1,0 0 0,-1-1 0,1 1 0,-1 0 0,1 0 1,0 0-1,-1 0 0,1 0 0,-1 0 0,1 0 0,0 0 1,-1 0-1,1 0-40,-17-4 207,17 4-105,-25-3 270,0 2 1,0 0-1,-5 2-372,-8 0 105,32-1-105,0 0 0,0 1 1,1 0-1,-1 0 0,0 1 0,1-1 1,-1 1-1,1 0 0,-1 1 0,1-1 1,0 1-1,0 0 0,-3 3 0,0 0 1,0 1-1,0 0 1,1 1 0,0 0-1,0 0 1,1 1-1,-3 4 0,-7 15-6,2 1 1,0 0-1,2 1 0,-4 18 6,8-25-15,1 1 1,2 0-1,0 0 0,2 1 0,1-1 1,0 19 14,2-41-2,1-1 0,-1 0 0,0 1 0,0-1 0,1 0 0,-1 1 0,1-1 0,-1 0 0,1 0 0,-1 0 0,1 0 0,0 1 0,0-1 0,-1 0 0,1 0 0,0 0 0,0-1 0,0 1 0,0 0 0,0 0 0,0 0 0,1-1 0,-1 1 0,0 0 0,0-1 0,0 1 0,1-1 0,-1 0 0,0 1 1,1-1-1,-1 0 0,0 0 0,2 0 2,7 2-57,1-2-1,-1 1 1,1-2 0,3 1 57,5-1-226,2-1 58,0-1 1,-1 0 0,1-2 0,-1 0 0,0-1 0,0-1-1,13-7 168,-13 5-269,0 1-1,0 1 1,0 1-1,1 1 0,0 1 1,0 0-1,17 1 270,-37 3-104,-1 11 328,0 1 0,-1 0 0,0 0 1,-3 8-225,3-14 40,-1-1 0,0 1 0,-1-1 0,1 0 0,-1 0 0,0 0 0,0 0 0,-1-1 0,1 1 0,-2 0-40,4-4 239,-16 15-1570,11-16-1508,4-10-287,2-8 912,0-3-910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1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5891,'0'0'1536,"0"0"-831,0 0 319,0 0-63,0 0-33,0 0 289,140 47-289,-95-37-528,0 2-400,-3-6 128,0 1-32,-7-4-32,-4-3-64,-3 0 0,-7 0-32,-21 0-3249,0 0-1729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4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1185,'0'0'2590,"0"0"-1595,0 0-312,0 0 35,0 0-326,0 0 19,0 0 384,0 0-27,0 0 185,0 0 266,0 0-259,0 0-189,0 0-245,0 0-254,1 0-252,-1 0 0,0 0-1,0 1 1,0-1 0,0 0 0,0 0-1,0 0 1,0 0 0,0 0-1,0 0 1,0 0 0,0 0 0,0 0-1,0 1 1,0-1 0,0 0 0,0 0-1,0 0 1,0 0 0,0 0 0,0 0-1,0 0 1,0 0 0,0 1 0,0-1-1,0 0 1,0 0 0,0 0 0,0 0-1,0 0 1,0 0 0,-1 0 0,1 0-1,0 0 1,0 1 0,0-1 0,0 0-1,0 0 1,0 0 0,0 0 0,0 0-1,0 0 1,0 0 0,-1 0-1,1 0 1,0 0 0,0 0 0,0 0-1,0 0 1,0 0 0,0 0 0,0 0-1,0 0 1,-1 0 0,1 0 0,0 0-1,0 0 1,0 0 0,0 0 0,0 0-1,0 0 1,0 0 0,0 0 0,-1 0-1,1 0 1,0 0 0,0 0 0,0 0-1,0-1 1,0 1-20,0 5 3,1 0 0,-1 0 0,1-1 0,0 1 0,0-1 0,1 1 0,0-1 0,-1 1-1,1-1 1,1 0 0,-1 0 0,1 0 0,0 1-3,45 49 57,-29-35-48,59 58 145,4-3 1,3-4-1,3-4 0,2-3 1,4-5-1,69 31-154,-127-71 77,1-3-1,0-1 1,1-1 0,27 4-77,-64-16-114,0 0 0,-1 0 1,1 0-1,0 0 0,-1 1 1,1-1-1,-1 0 0,0 0 1,1 0-1,-1 1 1,0-1-1,0 0 0,1 0 1,-1 1-1,0-1 0,0 0 1,0 0-1,-1 1 0,1-1 1,0 0-1,-1 2 114,1 5-3790,0 6-2148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560 60 5250,'0'0'1390,"0"0"38,0 0 207,0 0-15,0 0-537,0 0-171,0-4-197,1-1-668,-1 4 6,1 0 1,-1 0-1,0 0 0,0 0 0,1 0 0,-1 0 1,0 0-1,0 0 0,0 0 0,0 0 0,0 0 0,0 0 1,-1 0-1,1 0 0,0 0 0,0 0 0,-1 0 1,1 0-1,-1 0 0,1 0 0,-1 1 0,1-1 0,-1 0 1,1 0-1,-1 0 0,0 1 0,0-1 0,1 0 1,-1 0-1,0 1 0,0-1 0,0 1 0,0-1 0,0 1 1,1-1-1,-1 1 0,0 0 0,0-1 0,0 1 1,0 0-1,-1 0-53,-8-4 33,-1 0 1,-1 1 0,1 1-1,0 0 1,-1 0-1,1 1 1,0 1 0,-1 0-1,1 0 1,-1 1-1,1 1 1,-1 0-1,1 0 1,0 1 0,0 1-1,0 0 1,1 0-1,-1 1 1,1 0 0,0 1-1,0 0 1,-6 6-34,-29 21-32,1 2 0,-11 15 32,35-31-13,1 1 0,1 1 0,1 1 1,1 0-1,-10 18 13,22-30-8,0-1 1,1 1 0,0-1-1,0 1 1,1 0 0,0 0-1,1 0 1,0 0 0,0 0-1,1 0 1,1 1 0,0 5 7,0-15-6,-1 1 1,0-1 0,1 1 0,-1-1-1,1 0 1,0 1 0,-1-1 0,1 0-1,0 0 1,0 1 0,0-1 0,0 0-1,0 0 1,0 0 0,0 0 0,0 0-1,0 0 1,0 0 0,1-1 0,-1 1-1,0 0 1,1-1 0,-1 1 0,0-1-1,1 1 1,-1-1 0,1 1 0,-1-1-1,1 0 6,51 4-91,-42-4 103,7 2-90,-1-2 0,1 0 0,-1-1 0,1 0 0,-1-2 0,0 0 0,1-1 0,-1 0 0,-1-2 1,5-1 77,73-47-496,-58 32 44,1 2-1,3 0 453,-28 14-99,0 2 1,1-1-1,-1 2 0,1-1 0,0 2 1,0 0-1,0 0 0,9 1 99,-20 1-5,1 0-20,-1 0 0,1 0 0,-1 0 0,1 0 0,0 0 0,-1 1 0,1-1 0,-1 1 0,1 0 0,1 0 25,-3 0-2,0 0 0,0 0 0,0 0 0,-1 0 0,1 1 0,0-1 0,0 0 0,-1 0 1,1 1-1,-1-1 0,1 0 0,-1 1 0,1-1 0,-1 1 0,0-1 0,0 0 0,0 1 1,0-1-1,0 1 0,0-1 2,3 58 1039,-4 38-1039,0-28 292,-4-28 721,2-26-2445,3-15 1096,0 0-1,-1 0 0,1 0 0,0 0 0,0 0 0,0 0 1,0 0-1,0 0 0,0 0 0,0 0 0,0 0 0,0 0 1,0 0-1,0 0 0,0 0 0,0 0 0,0-1 0,0 1 1,0 0-1,-1 0 0,1 0 0,0 0 0,0 0 0,0 0 1,0 0-1,0 0 0,0 0 0,0 0 337,0-22-3906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6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8436,'0'0'1921,"0"0"-329,0 0-514,0 0-752,13 0-276,93 6 705,81 17-755,-59-7-1211,-120-14-2639,-7-2-1805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7:59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1 656,'0'0'3533,"0"0"-2530,0 0-528,0 0 496,0 0-120,0 0 37,8 0 335,-6 2 4488,0 34-5565,2 0 0,4 18-146,2 16 242,2 105-12,-8-92-120,3-1 0,5 9-110,-11-90-34,-1 0-1,0 0 1,0 0-1,1 1 1,-1-1-1,1 0 1,-1 0-1,1 0 1,-1 0-1,1 0 1,0 0-1,-1 0 1,1 0-1,0 0 1,0 0-1,0 0 1,0 0-1,0-1 1,0 1-1,0 0 1,0-1-1,0 1 1,0-1-1,0 1 0,0-1 1,1 1-1,-1-1 1,0 0-1,0 0 1,1 1-1,-1-1 1,0 0-1,0 0 1,0 0-1,1 0 1,-1-1-1,0 1 1,1 0 34,2 0-639,-3 0 545,-1 0 0,0 0 0,0 0 0,0 0 0,0 0 0,1 0 0,-1 0 0,0 0 0,0 0 0,0 0 0,0 0 0,0 0 0,1 0 0,-1 0 0,0 0 1,0 0-1,0-1 0,0 1 0,0 0 0,1 0 0,-1 0 0,0 0 0,0 0 0,0 0 0,0 0 0,0 0 0,0 0 0,0-1 0,1 1 0,-1 0 0,0 0 0,0 0 0,0 0 0,0 0 0,0-1 0,0 1 0,0 0 0,0 0 0,0 0 0,0 0 0,0 0 0,0-1 0,0 1 0,0 0 94,1-18-5296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8:0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16 7235,'0'0'1102,"0"0"187,0 0 384,0 0-574,0 0-382,-7-3-79,-2 0-483,0 1 0,0-1 0,0 2 0,0-1 0,-6 1-155,11 1 48,0-1-1,-1 2 1,1-1-1,0 0 1,-1 1 0,1 0-1,0 0 1,0 0-1,0 1 1,0-1-1,0 1 1,0 0 0,0 0-1,0 0 1,-1 2-48,-19 15 65,1 2 1,1 0 0,1 1 0,0 2-1,-3 6-65,16-19 5,1 0 0,0 0 0,0 1 0,1 0 0,0 0 0,1 1 0,1 0-1,0 0 1,0 0 0,1 0 0,1 0 0,1 1 0,-1 3-5,2-2-7,1 19 3,-1-33 0,1 0 1,-1 0-1,1 0 1,-1 0-1,1 0 1,-1 0-1,1 0 1,0 0-1,0 0 1,-1 0-1,1 0 1,0 0-1,0 0 1,0-1-1,0 1 1,0 0-1,0-1 1,0 1-1,0-1 1,0 1-1,0-1 1,0 1-1,0-1 1,1 0-1,0 1 4,15 1-165,0 0-1,0-1 1,0-1-1,4-1 166,6 1-424,-19 0 337,0-1 0,1 0-1,-1 0 1,0-1 0,0 0-1,0-1 1,-1 0 0,1 0-1,0 0 1,-1-1 0,4-2 87,12-10-249,-1 0 1,18-17 248,-25 19-519,1 1-1,1 0 0,0 1 1,0 1-1,10-4 520,-27 15 9,0 0 0,0 0 0,0 0 0,1 0 1,-1 0-1,0 0 0,0 0 0,0 0 0,0 0 0,1 0 0,-1 0 0,0 0 0,0 0 0,0 0 0,1 0 1,-1 0-1,0 0 0,0 0 0,0 0 0,1 1 0,-1-1 0,0 0 0,0 0 0,0 0 0,0 0 1,0 0-1,1 0 0,-1 1 0,0-1 0,0 0 0,0 0 0,0 0 0,0 0 0,0 1 0,0-1 0,1 0 1,-1 0-1,0 0 0,0 0 0,0 1 0,0-1 0,0 0 0,0 0 0,0 0 0,0 1 0,0-1 0,0 0 1,0 0-1,0 0 0,0 1 0,0-1 0,0 0 0,0 0 0,-1 0 0,1 0 0,0 1 0,0-1 1,0 0-1,0 0 0,0 0 0,0 0 0,0 1 0,-1-1-9,1 4 179,-1 10 15,-1-1-1,-1 0 1,0 0-1,-1 0 1,-1 0-1,1-1 1,-2 1-1,0-1 1,0-1-1,-1 1 1,-3 2-194,-3 8 191,1 0 1,1 1-1,0 1-191,11-20 32,0-4-7190,0 0 2868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8:0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8196,'0'0'1291,"0"0"-194,0 0-150,0 0-665,0 0-183,0 0-27,19 0 118,338 0 1368,-286 0-1443,-40 0-3250,-31 0-1894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3T14:28:11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1857,'0'0'464,"0"0"-384,0 0-80,0 0-208,0 0-880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8:16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2993,'0'0'1014,"0"0"-187,0 0-53,0 0 234,0 0 164,0 0-137,0 0-56,0 0 67,-19 8-259,-78 35 536,101-35-1182,4-5-141,0 1 1,1-1-1,-1 0 0,1-1 0,0 0 0,0 0 0,-1-1 0,2 0 0,78 2 179,-59-3-135,546 4 483,-529-4-480,262-13 724,15 13 69,-314 5-2455,-5 0-7390,-4-2 4133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6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23 320,'0'0'2177,"0"0"624,0 0-624,0 0-368,0 0-592,0 0-513,-55-23 48,32 48-543,3 7 239,10 2 0,10-3-416,0 1 48,5-3-80,33-6-16,7-10 0,15-13-512,-30 0-2626,-5-9-671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8:21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852 83 8292,'0'0'1136,"0"0"-509,-28-9-77,-90-31 170,88 31-410,0 2 0,-1 1 0,1 1 0,-1 1 0,0 2 0,0 1 0,0 2 0,-18 3-310,38-4 63,-3 2-37,-1 0 1,1 1 0,1 0 0,-1 1 0,0 1-1,1 0 1,0 1 0,0 1 0,1 0 0,-1 0-1,2 1 1,-1 1 0,1 0 0,0 0 0,-1 4-27,-9 8 19,1 1 1,1 1 0,1 1-1,2 0 1,0 2 0,-11 24-20,17-28 1,1 1 0,0 1-1,2 0 1,1 0 0,1 0 0,1 1 0,0 4-1,0 41 34,4 64-34,1-105-2,1 0 1,1 0 0,2-1-1,1 1 1,1-1-1,2-1 1,0 1-1,2-2 1,1 1-1,1-1 1,2-1-1,0-1 1,1 0 0,2-1-1,0 0 1,1-2-1,2 0 1,0-1-1,1-1 1,1-1-1,0-2 1,15 8 1,-11-10-8,0-1 1,1-1 0,0-2-1,0-1 1,1-1-1,15 1 8,11 0-20,1-3 0,55-1 20,-74-4 1,0-2-1,-1-2 1,1-1 0,-1-2 0,1-2 0,-2-1 0,1-1 0,-2-2 0,1-2 0,-2-1 0,10-7-1,-6 1 14,-2-2 1,-1-1-1,-1-1 0,-1-2 0,-2-1 0,0-2 0,21-28-14,-33 36 18,-1-1 0,-2-1 0,0 0 0,-1-1 0,-2 0 0,0-1 0,-2 0 0,-1-1 0,-1 0-1,-2-1 1,4-27-18,-6 18 87,-2 0 0,-2 0 0,-2-15-87,1 35 46,-2 0 0,0-1 0,-1 1 0,0 0 1,-1 1-1,-2-1 0,1 1 0,-4-4-46,-4-4 69,-1 0 1,-2 1-1,0 1 1,-1 0-1,-1 1 0,-1 2 1,-1 0-1,-1 1 1,-1 0-1,0 2 0,-19-9-69,14 9 34,-1 2-1,-1 1 0,0 1 1,-1 1-1,0 2 0,0 1 1,-1 2-1,0 1 0,-1 1 0,-4 2-33,18 1-46,6 0-227,0 0 0,-1 1 0,1 1 1,-1 0-1,1 1 0,-9 2 273,21-4-156,0 1 1,-1 0-1,1-1 1,0 1-1,0 0 0,0 0 1,0-1-1,0 1 0,0 0 1,1 0-1,-1 0 1,0 0-1,0 0 0,1 1 1,-1-1-1,0 0 0,1 0 1,0 0-1,-1 0 1,1 1-1,-1-1 156,-7 26-6254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8:28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2930 1 4978,'0'0'870,"0"0"106,0 0 86,0 0-83,0 0-45,0 0 107,-7 0-276,-24 2-162,29-2-469,-1 1-1,1 0 0,0 0 0,-1 0 1,1 0-1,0 0 0,-1 0 0,1 1 1,0-1-1,0 1 0,0-1 0,0 1 1,0 0-134,-7 6 89,-108 66 1606,97-61-1562,1 1 1,-7 8-134,8-7 40,-1-1-1,-9 5-39,-83 60 443,82-65-131,0-1 1,0-2-1,-1 0 0,-5-1-312,4 2 166,0 1 0,1 1 0,-21 14-166,-22 11 35,-11 3 55,2 5-1,-31 24-89,-16 6 140,105-64-136,-8 3 116,-26 9-120,-17 8 94,11-3-72,40-20 2,0 1 0,1 1-1,1 2 1,0 0 0,-6 6-24,0 2 34,-2-1 1,0-2-1,-1-1 0,0-1 1,-2-1-1,0-2 0,-1-2 1,-28 7-35,-83 27 53,60-27 73,-76 19-17,81-17-12,19-5 121,-45 18-218,77-24 18,2 2 1,0 0 0,0 2-1,1 1 1,-4 4-19,12-7 29,16-11-53,0 1 19,0 0 3,1 1 0,1-1 1,-1 1-1,0-1 0,0 1 0,1-1 0,0 1 0,-1 0 1,1 0 1,-2 12 3,-18 39 6,-2-1 1,-9 10-10,17-32 7,0 2-9,2 0-1,1 1 0,1 0 0,3 1 1,-4 33 2,-1 50-15,4 12 15,8-126-1,-2 404-11,4-209-11,-3-101 23,2 112-13,1-195 11,0 0-1,1 0 1,1 0 0,1 2 2,9 44-7,-10-36 7,1-1 0,1 0 0,1 0 0,1-1 0,1 0 0,7 10 0,-5-9-10,-2 0 0,7 23 10,-10-27 5,1 0 0,1 0 0,1-1 0,9 17-5,83 122 0,15 20-5,-60-93 26,38 50 14,-75-112-47,1-1-1,23 18 13,13 14-2,-23-19-4,-7-9 6,-1 0-1,-1 2 1,-2 1 0,-1 1-1,-1 0 1,-1 3 0,6 15 9,-2 1 0,-3 0 0,-1 2 0,-3 0 0,4 29-9,-9 7 44,-3 0-1,-5 0 1,-6 57-44,2-19 72,2-76-85,0-26 19,-1 1-1,0-1 1,-2 1 0,-1-1 0,0 0 0,-3 5-6,-13 38 125,9-25-82,-15 34-43,-34 101 288,31-116-43,-22 34-245,39-71 5,0 1-1,2 0 0,0 1 0,1 6-4,1-9 37,5-10-42,0 1 1,0 0 0,1 0 0,1 0 0,1 11 4,0 1 2,-2-16-5,1 0 0,0 0 0,1 0 0,0 0 0,1 0 0,0-1 0,0 1 0,0 0 0,1-1 1,2 4 2,4 7-9,1-1 0,1 0 0,1 0 0,0-1 0,1 0 0,1-1 0,0-1 0,1 0 0,1-1 0,0-1 0,8 5 9,8 4 2,126 82 17,21-9-57,25 15 58,-175-92-7,-1 1 1,0 1 0,-2 1 0,0 2 0,18 21-14,-6-4 9,22 25 24,-54-57-29,-1 0 0,1 1 0,-1-1 0,-1 1-1,1 0 1,-2 1 0,3 7-4,35 155 63,2 66-63,-14-75-25,-10-34 52,-13-77-23,3-1 1,1 0-1,3 0 1,17 44-5,-16-60 2,-1-1 0,-2 2 0,-2-1 0,-1 1 0,-2 1 0,-1-1 0,-2 1 0,-1 10-2,0 291-29,0-294 23,3 0 1,9 42 5,1 4 35,-9-16-30,-4 0 1,-3 23-6,4 90-54,6 202 57,4 1 47,-13-223-154,0-154 135,2 0 0,0 0 0,3 12-31,-3-12 11,1-1 0,-1 1 0,-1 12-11,4-24 1,0 1-349,-9 4-7562,-34 22-241,-32 18 8151,22-17-4058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8:29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879 475 576,'0'0'803,"0"0"-1099,0 0-64,0 0 251,0 0 71,0 0-20,16-11-111,50-29-23,-30 25 46,-35 15 146,0-1 0,0 1 0,0 0 0,0 0 0,0-1 0,0 1 1,0-1-1,-1 1 0,1-1 0,0 1 0,0-1 0,0 0 0,0 1 0,-1-1 0,1 0 0,0 1 0,-1-1 0,1 0 1,-1 0-1,1 0 0,-1 0 0,1 0 0,-1 0 0,1 1 0,-1-1 0,0 0 0,0 0 0,1 0 0,-1-1 0,3-11 120,-1-1 0,0 1 0,-1 0-1,0-1 1,-1 1 0,-1-1 0,0-4-120,-1-18 127,2 33 75,0 0 0,-1 0 0,1 0 0,-1 0 1,0 1-1,0-1 0,0 0 0,0 1 0,0-1 0,-1 0 0,1 1 0,-1 0 0,0-1 0,1 1 1,-1 0-1,0 0 0,0 0 0,-1 0 0,1 0 0,0 0 0,-1 1 0,1-1 0,-1 1 0,1 0 0,-1 0 1,1 0-1,-1 0 0,-2-1-202,-12-3 1559,-1 1 0,1 0 0,-1 2 0,-9-1-1559,-1 0-428,-32-5 1034,0 3 0,-1 2 1,0 3-1,-13 3-606,48 1 210,0 0 0,0 2 1,0 1-1,-21 8-210,-97 45 310,138-57-298,-22 10 124,2 1 0,0 1 0,-8 7-136,22-14 65,2 0 1,-1 1-1,1 0 0,1 1 1,-1 0-1,2 0 1,-1 1-1,-4 7-65,9-7 15,0-1 1,0 1-1,1 0 0,1 0 0,0 0 0,0 0 1,1 0-1,0 0 0,1 1 0,0-1 1,2 6-16,-2 11-5,1 16 8,2-1 1,2 1-1,2-1 0,2-1 1,1 1-1,2-2 1,2 1-1,2-2 1,2 0-1,1-1 0,9 10-3,-11-21 2,1-2-1,1 0 0,1-1 0,1-1 1,1 0-1,1-2 0,1-1 0,1-1 0,1-1 1,1-1-1,0-1 0,1-2 0,1-1 1,0-1-1,22 6-1,-6-6-18,-1-3 0,1-2 0,1-1-1,12-2 19,38-1-10,49-6 10,-100-1 13,0-1 0,0-3 0,-1-1 0,0-2 0,0-3 0,19-8-13,-36 11 3,-1-2 1,0-1-1,0-1 1,-1-1-1,-1-1 1,-1-1-1,0-1 0,-1-1 1,-1-1-1,12-15-3,-20 18 10,-1-1 0,0 0 0,-2-1-1,0 0 1,-1-1 0,-1 0 0,0-1-1,-2 0 1,-1 0 0,0 0 0,0-12-10,2-38 53,-3 1-1,-4-62-52,0 121 1,-2-9 19,0 1 0,-1-1 0,-1 0 0,-1 1-1,0 0 1,-2 0 0,0 1 0,-1 0 0,-1 0 0,-1 0 0,0 1 0,-1 1 0,-1 0 0,0 0 0,-2 2 0,-1-3-20,-7-4 54,-1 0 0,-1 1-1,-1 1 1,0 1 0,-1 2-1,-1 0 1,-1 2 0,0 1 0,-30-9-54,45 18 80,-1 1 1,0 0-1,0 2 1,0-1-1,0 1 1,-11 2-81,23-3-656,0 1 0,0-1 0,0 1 0,0-1 0,1 0 1,-1 1-1,1-1 0,-1 0 0,1 0 0,0 0 0,0 0 1,0-1-1,0 1 0,0 0 0,0 0 0,0-1 656,-7-14-2435,-11-7 530,10 13 1381,1-1 1,1 1-1,0-1 1,-1-2 523,-8-19-969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9:44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8 176,'-163'-7'0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42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8356,'0'0'160,"143"197"880,-33-64-31,8 0-289,8 2 0,-1-11-95,-5-13-225,-7-17-336,-10-17 96,-13-16-160,-17-11 64,-16-16-64,-19-10-16,-13-8-1136,-18-5-865,-7-2 48,-7 3-544,-23-12-2210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43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1039 400,'0'0'8884,"0"0"-7651,0 0 400,0 0-769,0 0-784,0 0-16,27-188 800,76 67-287,20-15 143,12 5-544,-2 7-176,-13 16 112,-12 13-112,-13 19-48,-20 17-2081,-70 59-6275,-5 0 3602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47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12342,'0'0'160,"0"0"-144,-25 178-16,13-101 112,-1-3 16,8-1-128,0-13 64,5-12-64,0-12-160,0-36-2898,0 0-2192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48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486 1 1873,'0'0'760,"0"0"262,0 0-35,0 0 86,0 0 277,4 14-617,-2-7-664,0-4-52,-1 0 0,0 0 0,0 0 0,0 1 0,0-1 0,0 0 0,-1 0 0,1 0 0,-1 1-1,0-1 1,0 0 0,0 0 0,0 1 0,-1-1 0,1 0 0,-1 0 0,0 1 0,0-1 0,0 0-1,0 0 1,-1 0 0,1 0 0,-1-1 0,0 1 0,0 0 0,0-1 0,0 1 0,0-1 0,0 1 0,-2 0-17,-74 54 1248,-1-4 1,-3-4-1,-2-3 1,-45 16-1249,128-62 20,0 0 0,0 0 0,0 1 0,0-1 0,0 1 0,0-1 0,0 1 1,0-1-1,0 1 0,0-1 0,0 1 0,0 0 0,0 0 0,0-1 0,1 1 0,-1 0 0,0 0 1,1 0-1,-1 0 0,1 0 0,-1 0 0,1 0 0,-1 0 0,1 0 0,-1 0 0,1 0 0,0 0 1,0 0-1,0 0 0,-1 0 0,1 0 0,0 0 0,0 1 0,1-1 0,-1 0 0,0 0 0,0 0 1,0 0-1,1 0 0,-1 0 0,1 0 0,-1 0 0,1 0 0,-1 0 0,1 0 0,-1 0 0,1 0 1,0 0-1,-1-1 0,1 1 0,0 0 0,0 0-20,6 6-25,0-1-1,1 1 1,0-1 0,0-1-1,4 3 26,-10-7 32,53 30 75,2-3 0,2-2 0,56 16-107,-27-10 36,-39-14-23,-12-5-4356,-23-7-5731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2:24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7684,'0'0'3825,"0"0"-3184,0 0-529,83 169-64,-8-101 16,8-9 80,4-5-48,6-5 0,7-4-64,1-4 0,-6-7-32,-10-7-208,-17-4-1297,-18-5-992,-50-18-1633,0 0 560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2:24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18 813 6723,'0'0'1345,"0"0"-129,0 0-255,0 0 63,0 0-544,0 0 129,-18-163-17,66 102-288,10 0-32,9-13-192,9-12 32,14-2 208,8 3-240,-1 10-16,-1 12-64,-11 11-112,-68 48-2833,-9 4-6579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6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2657,'0'0'7782,"0"0"-5196,0 0-1954,0 0-565,0-4-235,0 4 165,0-1 0,0 0 0,0 1 0,0-1 0,0 0 0,0 1 1,1-1-1,-1 1 0,0-1 0,0 0 0,1 1 0,-1-1 1,0 1-1,0-1 0,1 1 0,-1-1 0,1 1 0,-1-1 1,1 1-1,-1 0 0,0-1 0,1 1 0,0 0 0,-1-1 1,1 1-1,-1 0 0,1-1 0,-1 1 0,1 0 0,0 0 3,29-6 6,43 7 85,-61 0-86,63 4 17,72 3 70,-134-9-92,18 3-68,-30-2 52,0 1 1,0-1-1,0 1 1,0-1-1,0 1 0,0-1 1,0 1-1,0 0 1,0-1-1,0 1 1,-1 0-1,1 0 1,0 0-1,0-1 1,-1 1-1,1 0 1,-1 0-1,1 0 1,-1 0-1,1 0 1,-1 0-1,1 0 1,-1 1-1,0-1 1,0 0-1,1 0 16,4 44 20,-2 0 0,-2 0 0,-3 32-20,0 4 31,2 488 374,0-563-317,0 0 0,0 0 0,-1 1 0,0-1 0,0 0 0,-1 0 0,0 0 0,0 0 0,0-1 0,-1 1 0,0 0 0,0-1 0,0 0 0,-1 0 0,1 0 0,-5 4-88,0-1 320,-1 0-1,-1-1 0,1 0 0,-1 0 0,-1-1 1,1 0-1,-1-1 0,-4 2-319,-14 5 123,-1-1 0,0-1-1,0-1 1,-1-2 0,0-1-1,-5-1-122,35-5-782,-6 0 2210,6 0-4257,0 0-4496,1-4-1191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2:5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66 163 0,'0'0'179,"0"0"-67,0 0-70,0 0-20,-7-6-1,-22-20-26,27 24 2,0-1-1,1 1 1,-1-1 0,0 0 0,1 0 0,-1 0-1,1 0 1,0 0 0,0 0 0,0 0 0,1 0-1,-1 0 1,1 0 0,-1-2 3,-3-15-19,2 13-21,1 0 0,-1 0 0,1-1 0,0 1 0,1 0 0,0 0 0,0-2 40,0 8-6,0-4-15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3:0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59 0,'0'0'29,"0"0"-10,0 0 2,0 0 17,0 0-14,-20-7 216,20 7-232,0 0-19,0 0-5,0 0-3,0 0-2,0 0 29,-5-25-11,-18 3-239,13 17 167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17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8180,'0'0'1491,"0"0"-538,0 0-561,15 29-123,16 27 345,1-2-1,3-1 1,31 35-614,-8-23 177,4-2 0,2-3 0,2-2 0,3-4 0,2-3 0,55 29-177,-67-45 9,259 158-93,-274-167-838,-14-13-3220,-28-12 605,-4-4 1242,-6-12 551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18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56 700 640,'0'0'5928,"0"0"-4215,0 0-1121,0 0-151,0 0-153,-9 2-35,-37 12-266,50-18-51,200-197 698,-10 9 160,-145 148-708,2 3 0,1 1 0,13-3-86,-52 34-11,33-21-117,2 2 0,0 2 0,2 3 0,16-5 128,-41 22-3001,-20 5-2266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21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9764,'0'0'2404,"0"0"-1214,0 0-774,0 0-2,0 0-94,0 0-131,5 12-10,-4-9-170,13 28 96,-2 0 1,-2 1-1,0 0 1,-3 1-1,1 9-105,-5 57 8,-3-98-469,0-1-211,1-6 254,0 0-1,-1 0 1,0-1 0,0 1 0,0 0 0,-1 0 0,0 0 0,0-1 0,-1 1 0,1 0 0,-2-1 418,0-1 425,1 0-1,0-1 1,1 1-1,0-1 1,0-2-425,15 11 208,172 4 944,-183-4-1153,-1 0-1,1 0 0,-1-1 0,1 1 1,-1-1-1,1 1 0,-1-1 0,1 0 1,-1 0-1,1 0 0,-1-1 1,0 1-1,0 0 0,0-1 0,0 0 1,0 1-1,2-2 2,-1-2-89,1 1 1,-1 0-1,0-1 0,0 0 1,0 1-1,-1-1 1,0 0-1,1-3 89,3-12-397,-1 1 1,0-1-1,-2 0 0,0-5 397,-3 22-25,3-27-25,-2 0 0,-1-3 50,0 10 532,0 23 199,0 0-96,0 0-61,0 0-158,0 0-29,0 20-6,-1 88 43,0 70-63,7-65-5937,-5-99 227,-1-7 1512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44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1008,'0'0'961,"0"0"-897,0 0 0,0 0-64,0 0 0,0 0-864,105 84-305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46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3453 0 128,'100'79'2417,"-90"-68"1267,-13-5-2166,-18-5-675,17-1 22,-26 6 407,1 1 0,0 2 0,-16 6-1272,-29 9 1056,-115 37 254,-89 45-1310,209-79 69,-43 20 116,2 5 0,2 5 0,-67 49-185,-36 18 130,34-23 17,-81 45 243,206-122-237,-1-2 0,-33 7-153,-55 22 123,-346 171 197,437-200-278,1 1 0,1 3 0,1 2 1,1 3-1,2 1 0,1 2 0,2 1 0,-33 37-42,11-2-1,2 3 0,4 2 0,1 5 1,34-41-8,3 0 1,1 1-1,2 1 0,1 1 1,3 0-1,1 1 1,0 13 7,2 10-11,3 0 0,3 1 0,5 53 11,-1-26-13,-3 14 5,0-19 0,8 66 8,5-82-9,3 0 0,4-1 1,17 45 8,-22-80 5,1-1 0,2-1 1,1-1-1,18 26-5,15 14 5,31 33-5,52 71 36,-35-45 38,15 7-74,201 186 7,-259-271-25,-2-1 25,-4 3 0,-2 2 0,-2 2 0,-3 2 0,-3 1 0,-3 2 0,-2 2 0,2 17-7,65 163 53,49 199-53,-115-295 34,-7 2 1,5 100-35,-18-124 9,1 34 5,-6 53-14,-9 165 29,-3-174-32,2-159 30,-1 50-50,5-1 0,12 77 23,15-9 90,-10-60-30,-5 0 1,2 81-61,-16-40 138,-5 0 1,-16 84-139,15-201 16,-19 180 155,19-156-126,3 0 1,5 46-46,-4-98-3,0 0 1,0 0-1,1 0 1,-1 0-1,1-1 1,0 1-1,-1 0 1,1 0-1,0-1 1,0 1 0,0 0-1,0-1 1,0 1-1,1-1 1,-1 0-1,0 1 1,1-1-1,-1 0 1,1 0-1,-1 0 1,1 0-1,0 0 1,-1 0-1,1 0 1,0 0-1,0-1 1,-1 1 0,1-1-1,2 1 3,-1 0-68,1-1 0,-1 1-1,1-1 1,-1 0 0,1 0 0,-1 0-1,1-1 1,0 1 0,-1-1 0,1 0-1,-1 0 1,0 0 0,1 0 0,-1-1 68,0 0-227,0 0 1,-1 0 0,0 0 0,1 0 0,-1-1 0,0 1-1,0-1 1,0 1 0,-1-1 0,1 0 0,-1 0 0,1 1 0,0-4 226,19-52-4981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48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619 0 5394,'10'20'51,"48"109"1032,7 40-1083,-6-12 1254,39 115 19,-83-218-932,-2 1 1,-2 0-1,-3 1 1,1 35-342,-5 226 1122,-5-189-865,-1-39-133,-3 0 1,-5-1-1,-3 0 0,-4 0 0,-4-2 1,-4 0-1,-34 77-124,-56 83 620,63-142-264,5 3-1,-7 31-355,-66 263 218,6-18-73,92-315-137,-68 218 49,60-177 43,-8 73-100,8 27 184,-26 133 169,40-269-182,3 1 1,4 0-1,-1 67-171,10-126 20,0 23 56,2 0-1,1 5-75,-1-30 12,1 0-1,0 0 1,0-1 0,1 1 0,1-1-1,0 0 1,1 0 0,0 0-12,44 64 60,3-1 1,3-3-1,23 19-60,-27-30 51,40 42 65,5-4-1,34 23-115,222 167 217,-218-179-23,21 28-194,-98-82 70,-3 3-1,-2 2 1,32 52-70,62 88 42,-110-156-37,1-2 1,3-1-1,15 10-5,82 60 23,-67-58-16,-3 4 0,-2 3-1,13 20-6,67 99 13,25 51-13,-62-63-2,-59-88-17,3-2 0,18 15 19,14 12 25,-5 4 0,-4 3 0,40 86-25,-82-132-13,-4 3 0,-2 0 0,-4 2-1,8 44 14,-5 3-8,-6 0 0,0 56 8,74 483 211,-60-446 42,-27-157-215,-1-6 147,10 39-185,-14-75-73,0 0 1,1-1-1,1 1 1,0-1-1,0 0 1,1 0-1,1-1 1,-1 0-1,5 5 73,9 2-3094,-20-17 2962,1 0 0,-1 0 0,0 0 0,0 0 0,0 1 0,0-1 0,0 0 0,0 0 0,0 0 0,1 0 0,-1 0 0,0 0 0,0 0 0,0 1 0,0-1 0,0 0 0,1 0 0,-1 0 0,0 0 0,0 0 0,0 0 0,0 0 0,1 0 0,-1 0 0,0 0 0,0 0 0,0 0 0,1 0 0,-1 0 0,0 0 0,0 0 0,0 0-1,0 0 1,0 0 0,1 0 0,-1-1 0,0 1 0,0 0 0,0 0 0,0 0 0,1 0 0,-1 0 0,0 0 0,0 0 0,0 0 0,0-1 0,0 1 0,0 0 0,0 0 0,0 0 132,1-13-5874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02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8820,'0'0'384,"0"0"-384,0 0 0,132-36 16,-94 18-16,0 0-416,-28 11-2177,-5 2-3058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02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2129,'0'0'7582,"0"0"-5322,0 0-2263,14 7 481,4 4-347,39 22 269,21 17-400,-63-39 25,0 0 0,-1 1 1,0 0-1,0 1 0,-2 1 1,1 0-1,-2 1 0,0 0-25,-8-9 14,0 0 0,-1 0-1,0 0 1,0 0-1,0 0 1,-1 0-1,0 1 1,0-1 0,0 0-1,-1 1 1,0-1-1,0 1 1,-1-1 0,-1 6-14,1-4 70,-1 0 1,0 0-1,0 0 1,-1 0 0,0-1-1,-1 1 1,0-1 0,0 1-1,0-1 1,-5 4-71,-13 17 505,-2-1 1,0-1-1,-2-1 1,-17 12-506,40-34 8,2-2-291,8-1-2323,6 0 1475,10 0-3837,-11 0-2150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31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1309 6915,'0'0'422,"29"-12"55,98-44-122,-101 44-256,-1-2 0,-1-1 0,0 0 0,-1-2 0,21-19-99,-18 14 57,31-26 139,-2-3-1,-3-2 1,40-53-196,-63 69 126,-2-2 0,-1 0 1,-2-2-1,-2-1 1,-2-1-1,9-30-126,-20 41 237,-1-1 0,-2 0 0,-2-1 0,-1 1 0,-1-1 0,-3-24-237,1 51 94,-1 0-1,0 1 1,0-1-1,-1 0 1,1 1-1,-1-1 1,-1 1 0,1-1-1,-1 1 1,-1 0-1,1 0 1,-1 0 0,-1-1-94,-10-12 168,-1 0 0,-1 1 1,-3-1-169,-8-9 17,16 16 16,0 0 0,0 1 0,-1 1 0,-3-2-33,11 8 23,-1 1 1,0 0-1,0 0 1,-1 0-1,1 1 1,0 0-1,-1 0 1,1 0-1,-1 1 0,0 0 1,-4 0-24,-112-2 389,-14 6-389,131-2 0,0 0-1,0 0 1,0 0-1,1 0 0,-1 1 1,1 0-1,-1 0 1,1 1-1,-1-1 0,1 1 1,-3 2 0,-5 6 5,0-1 1,0 2-1,-3 3-5,-20 19 38,-3-2 23,-2-1 0,-1-2 0,-1-2-1,-14 5-60,49-28 8,-22 14 19,29-17-239,1-1-1,0 1 1,0-1 0,0 1-1,0-1 1,0 1-1,0-1 1,0 1 0,0-1-1,0 1 1,0-1 0,0 1-1,0-1 1,0 1 0,0-1-1,0 1 1,1-1 0,-1 1-1,0-1 1,0 1 0,0-1-1,1 0 1,-1 1 0,0-1-1,1 1 1,-1-1 0,1 0 212,5 1-2772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 5539,'0'0'1211,"0"0"120,0 0-192,0 0-224,-16 0-362,-25 0-552,27 0-68,25 0 31,34-1 59,11 1 196,0 2 1,26 5-220,-63-5 48,0 2 0,0 1 0,-1 0 0,1 1 0,-1 1 0,-1 0 0,1 2 0,-1 0 0,2 3-48,6 6 69,-1 1 1,-1 1-1,-1 1 0,0 1 1,-2 2-1,-1-1 1,0 2-1,-2 1 0,-1 0 1,11 26-70,1 7 145,-4 1 0,-2 1 1,-2 1-1,6 43-145,-12-24 92,-3 0-1,-4 0 0,-3 1 1,-4 6-92,-2-39 53,-1 0 1,-3 0 0,-5 15-54,-37 142 269,37-163-211,-25 86 312,-6-1 1,-47 95-371,-4-25 868,-44 58-868,111-211 49,-2-1 0,-12 13-49,30-43 9,-2-1 0,0 0-1,0-1 1,-1 0 0,0-1-1,-1 0 1,0-1 0,-13 6-9,27-16-131,-1 1 0,1-1 0,-1 1 1,0-1-1,1 1 0,-1-1 0,0 0 1,0 1-1,1-1 0,-1 0 0,0 0 0,0 1 1,0-1-1,1 0 0,-1 0 0,0 0 1,0 0-1,0 0 0,1 0 0,-1 0 0,0 0 1,0 0-1,0-1 0,1 1 0,-1 0 1,0 0-1,0-1 0,1 1 0,-1-1 131,0 0-550,0-1 0,0 1 0,1-1 0,-1 1 0,1-1 0,-1 1 0,1-1 0,0 0 0,0 1 0,0-1 0,0-1 550,-1 0 25,1-9-3640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2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6579,'40'-1'85,"514"-9"1223,-56 18 741,-1 0-796,-407-8-1058,159-1 534,82-16-729,-217 5-463,214-18 1459,-110 22-7407,-222 8 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24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6 4594,'0'0'1566,"0"0"-835,0 0-101,0 0 306,0 0 6,-36-4 1763,-1 2-2191,-33 2 109,64 1-542,0 0 0,1 0 0,-1 0 0,0 1 0,0 0 0,1 0 1,-1 0-1,1 0 0,-1 1 0,-1 1-81,-11 10 51,1-1 1,1 2-1,0 0 1,0 1-1,2 1 1,-2 2-52,6-6 15,2-1 0,-1 1 0,2 0 0,-1 1 1,2-1-1,0 1 0,1 1 0,0-1 0,0 5-15,4-15-2,0 0 0,1 0-1,-1 0 1,1 0 0,0 0 0,0 0-1,0 3 3,1-6-3,-1 0 0,0 0 0,1 0-1,-1 0 1,1-1 0,-1 1 0,1 0 0,-1 0-1,1 0 1,-1 0 0,1-1 0,0 1 0,0 0-1,-1 0 1,1-1 0,0 1 0,0-1 0,0 1-1,0-1 1,0 1 0,-1-1 0,1 1 0,0-1-1,0 0 1,0 0 0,0 1 0,0-1 0,0 0-1,0 0 1,1 0 3,8 1-119,-1-1-1,1 0 0,0 0 1,-1-1-1,1-1 0,-1 1 1,1-1-1,-1-1 1,3-1 119,14-6-589,-1-1 0,13-9 589,-23 11-138,0 1 0,1 0 0,0 1 0,0 1 1,1 1-1,-1 0 0,1 1 0,0 1 0,3 0 138,-16 3-26,-1-1-1,1 1 0,0 1 0,-1-1 0,1 0 1,0 1-1,-1 0 0,1-1 0,-1 1 0,0 1 1,1-1-1,-1 0 0,0 1 0,1 0 1,-1 0-1,0 0 0,1 1 27,0 2-5,0-1-1,0 1 1,-1 0-1,1 0 1,-1 0-1,0 0 1,-1 0 0,1 1-1,-1-1 1,1 3 5,7 26 222,0 1 1,-3-1 0,0 1 0,-3 0-1,0 16-222,-2 183 911,-3-129-758,2-66-92,-1-4 8,0 1-1,-3 7-68,2-34 6,-1 1 0,0-1 1,0 0-1,0 1 0,-2-1 1,1 0-1,-1-1 0,0 1 1,0-1-1,-4 4-6,7-10-1,1-1 0,-1 0-1,0 0 1,0 0 0,0 0-1,0 0 1,0 0 0,0 0 0,0 0-1,0-1 1,0 1 0,0 0-1,0 0 1,0-1 0,-1 1-1,1-1 1,0 1 0,0-1 0,-1 0-1,1 1 1,0-1 0,-1 0-1,1 0 1,0 0 0,-2 0 1,1-1-8,0 1 1,0-1 0,0 0-1,0 0 1,0 0-1,0 0 1,0-1 0,0 1-1,0 0 1,1-1-1,-1 1 1,0-1 0,1 0-1,-1 0 8,-6-8-22,1 0 0,1-1 1,0 1-1,0-2 0,1 1 22,-4-10-1,1 0 1,1 0 0,1-1 0,1 1-1,0-1 1,2-1 0,1 1-1,1 0 1,1-6 0,-1 21-5,2 1 0,-1-1 1,1 1-1,0 0 0,0-1 0,1 1 0,-1 0 0,1 0 0,1 0 1,-1 0-1,1 0 0,0 1 0,1-1 0,-1 1 0,1 0 0,0 0 1,0 0-1,1 1 0,-1-1 0,1 1 0,0 0 0,2-1 5,61-45-622,2 3 0,2 3-1,13-3 623,-44 24-299,24-12-182,72-43-58,-114 63 492,-1-1 1,0-1 0,-1-1-1,11-13 47,-12 4 685,-20 26-660,0 1 0,1-1 0,-1 0-1,1 1 1,-1-1 0,0 0 0,0 1 0,0-1 0,1 0-1,-1 0 1,0 0 0,0 1 0,0-1 0,0 0 0,0 0-1,0 1 1,0-1 0,0 0 0,-1 0 0,1 1 0,0-1-1,0 0 1,-1 0 0,1 1 0,0-1 0,-1 0-1,1 1 1,-1-1 0,1 1 0,-1-1 0,1 0 0,-1 1-1,1-1 1,-1 1 0,1-1 0,-1 1 0,0-1 0,1 1-1,-1 0 1,0-1-25,-8-1 203,-1 0-1,0 0 1,1 1-1,-1 0 1,0 0-1,0 1 1,1 1 0,-5 0-203,8-1 33,3 0-17,1 1-1,0-1 0,-1 1 0,1-1 0,0 1 0,0 0 1,0 0-1,0 0 0,0 0 0,0 0 0,0 0 1,0 1-1,0-1 0,0 1 0,0-1 0,1 1 0,-1 0 1,1 0-1,-1-1 0,1 1 0,0 0 0,0 0 0,0 0 1,0 1-1,0-1 0,0 0 0,0 0 0,1 0 1,-1 3-16,-1 7 27,0 1 1,0-1-1,1 1 1,1 12-28,0-25-1,0 3-2,0 0 0,1 0-1,-1 0 1,1 0 0,0 0 0,0 0 0,0 0-1,0-1 1,0 1 0,1 0 0,-1-1 0,1 1-1,-1-1 1,1 1 0,0-1 0,0 0 0,0 0-1,0 0 1,1 0 0,-1 0 0,1 0 0,-1 0-1,1-1 1,-1 0 0,1 1 0,0-1 0,0 0-1,0 0 1,-1 0 0,1-1 0,0 1 0,0-1 3,16 4-46,-1-2 0,1 0 1,0-1-1,16-2 46,-16 1-19,-12 0-30,0 0 1,0-1-1,0 0 0,0 0 1,0-1-1,0 1 0,-1-2 1,1 1-1,0-1 1,-1 0-1,0 0 0,0-1 1,4-2 48,-6 3-4,-1 1 1,0-1-1,-1 0 1,1 0-1,0 0 1,-1 0 0,0 0-1,0-1 1,0 1-1,0-1 1,0 0-1,-1 1 1,1-1-1,-1 0 1,0 0-1,0 0 1,-1 0 0,1 0-1,-1 0 1,0 0-1,0 0 1,0 0-1,0 0 1,-1-4 3,-1 4 124,0 0-1,1-1 1,-1 1 0,-1 0-1,1 0 1,-1 0 0,1 0 0,-1 0-1,0 1 1,-1-1 0,1 1-1,0 0 1,-5-3-124,-2-2 417,1 1 0,-2 0 0,1 1 0,-11-5-417,20 11-58,1 0 0,0 0 0,0 0 0,-1 0-1,1 0 1,0 0 0,0 0 0,-1 0 0,1 0 0,0 0 0,0 0 0,-1 1 0,1-1-1,0 0 1,0 0 0,0 0 0,-1 0 0,1 1 0,0-1 0,0 0 0,0 0 0,0 0-1,-1 1 1,1-1 0,0 0 0,0 0 0,0 1 0,0-1 0,0 0 0,0 0 0,0 1-1,0-1 1,0 0 0,0 0 0,0 1 0,0-1 0,0 0 0,0 0 0,0 1 0,0-1 0,0 0-1,0 0 1,0 1 0,0-1 0,0 0 0,0 0 0,1 1 0,-1-1 0,0 0 0,0 0-1,0 1 1,0-1 0,1 0 58,3 15-3198,1-5-1721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25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142 584 8612,'0'0'1003,"0"0"-10,0 0-52,0 0-290,0 0 19,-22 14-337,-66 47-127,84-59-194,1 1 0,0-1 0,-1 1 0,1 0 0,1 0 0,-1 0 0,0 1 0,-1 2-12,3-5 2,1 0-1,0 0 0,-1 0 0,1 1 0,0-1 1,-1 0-1,1 0 0,0 1 0,0-1 0,0 0 1,0 0-1,0 1 0,0-1 0,1 1-1,0 7-14,-1-8 6,1-1 1,-1 1 0,1-1 0,0 1 0,-1-1 0,1 1 0,0-1 0,-1 1 0,1-1 0,0 0 0,0 1 0,-1-1 0,1 0 0,0 1 0,0-1 0,0 0 0,-1 0-1,1 0 1,0 0 0,0 0 0,0 0 0,-1 0 0,1 0 0,0 0 0,0 0 0,0-1 0,0 1 7,26-3-407,-18-1 41,-1 1 1,0-1-1,0 0 1,-1-1-1,1 1 0,-1-2 1,0 1-1,0-1 1,3-4 365,-2 3-514,-1 0 1,1 1 0,0 0 0,0 0-1,1 1 1,0 0 0,5-2 513,-13 7-19,-1 0 1,1 0 0,-1 0 0,1 0-1,-1 1 1,0-1 0,1 0-1,-1 0 1,1 0 0,-1 0-1,0 0 1,1 1 0,-1-1-1,0 0 1,1 0 0,-1 1-1,0-1 1,1 0 0,-1 1-1,0-1 1,1 0 0,-1 1 0,0-1-1,0 0 1,0 1 0,1-1-1,-1 0 1,0 1 0,0-1-1,0 1 1,0-1 0,0 0-1,0 1 1,0-1 0,0 1-1,0-1 1,0 1 0,0-1-1,0 0 1,0 1 0,0-1 0,0 1-1,0-1 19,0 27 764,0-20-642,-1 25 825,0-12-510,1 0 0,1-1 0,1 1-437,-2-18 10,1 0 1,-1 1 0,1-1 0,0 0 0,-1 0 0,1 0 0,0 0 0,0-1 0,0 1 0,1 0 0,-1 0 0,0-1 0,1 1 0,-1 0 0,1-1 0,-1 0 0,1 1 0,1 0-11,1 0 2,0 0 1,0 0-1,0 0 1,0 0 0,0-1-1,1 0 1,-1 0-1,5 1-2,4-1-35,0 0 0,0-1 0,-1 0 0,1-1 0,0 0 1,0-1 34,-2-1-110,0-1 1,0 1-1,-1-2 1,0 1-1,0-1 1,0-1 0,-1 0-1,0 0 1,0-1-1,0 0 1,-1-1 0,0 1-1,0-2 1,3-4 109,6-8-273,-2 0 0,0-1-1,-1-1 1,-2 0 0,7-18 273,-5 6-152,-3 1-1,0-1 0,-3-1 1,0 0-1,-3 0 0,-1-2 153,3-73 1707,-5-35-1707,-2 138 130,0 4 58,0 0 0,0 0 1,0 1-1,0-1 1,-1 0-1,1 1 0,-1-1 1,0 0-1,0 1 0,-1-1 1,1 1-1,-1 0 1,0-1-189,1 2 199,-1 1 0,1 0 1,-1-1-1,0 1 0,1 0 0,-1 0 1,0 0-1,0 0 0,0 1 1,0-1-1,0 0 0,0 1 1,0-1-1,0 1 0,0 0 1,0 0-1,0 0 0,0 0 1,0 0-1,0 0 0,0 0 1,0 1-1,0-1 0,-1 1-199,0 0 34,0 0-1,0 1 1,0-1-1,0 1 0,0-1 1,0 1-1,0 0 1,1 0-1,-1 0 1,1 1-1,-1-1 0,1 0 1,0 1-1,0 0 1,0-1-1,0 1 1,1 0-1,-1 0 1,1 0-1,-1 0 0,1 1-33,-3 3 43,-17 31 58,2 2 1,2 0-1,1 1 1,2 0 0,2 1-1,2 1 1,2 0 0,2 0-1,1 1 1,3-1-1,2 41-101,0-75 2,1 0 0,0 0 0,0 0 0,1-1-1,0 1 1,1 0 0,0-1 0,0 1-1,1-1 1,0 0 0,1 0 0,-1-1 0,1 1-1,1-1 1,-1 0 0,1-1 0,1 1-1,-1-1 1,1 0 0,0-1 0,0 1 0,1-2-1,0 1 1,-1-1 0,2 0 0,-1 0-1,0-1 1,1 0 0,-1-1 0,8 1-2,6 1-342,0 0 0,0-2 1,0-1-1,1-1 0,-1-1 0,0-1 1,0 0-1,4-3 342,3-1-1262,-1-2 0,0-1 0,0-2 0,-1 0 0,24-15 1262,-1-2-4619,36-27 4619,-64 39-244,-1 0 0,-1-2 1,-1 0-1,0-1 0,-1-1 244,-15 16 44,0 0 0,0 0 0,0 0-1,-1 0 1,0-1 0,1 1 0,-2-1-1,1 0 1,0 0 0,0-3-44,1-30 4162,-3 37-4018,0 1 1,-1-1 0,1 0-1,0 1 1,-1-1-1,1 0 1,0 1 0,-1-1-1,1 0 1,-1 1-1,1-1 1,-1 1-1,1-1 1,-1 1 0,1-1-1,-1 1 1,1 0-1,-1-1 1,0 1 0,1 0-1,-1-1 1,0 1-1,1 0 1,-1 0 0,0-1-1,1 1 1,-1 0-1,0 0 1,1 0 0,-1 0-1,0 0 1,0 0-1,0 0-144,-28 1 2509,25-1-2223,4 0-251,-1 0-1,0 1 1,0-1 0,0 1 0,0-1 0,0 0-1,0 1 1,1 0 0,-1-1 0,0 1 0,0-1-1,1 1 1,-1 0 0,0 0 0,1-1-1,-1 1 1,1 0 0,-1 0 0,1 0 0,-1-1-1,1 1 1,0 0 0,-1 0 0,1 0 0,0 0-1,0 0 1,-1 0 0,1 0 0,0 1-35,-1 33 38,1-28 57,0 6-64,-1 24 7,2 0-1,1-1 1,2 1-1,5 13-37,-5-28 202,0 1 0,-2 1 0,0-1 1,-2 17-203,0-38 58,0 1 1,0-1 0,-1 1 0,1 0 0,-1-1 0,0 1 0,1-1-1,-1 1 1,-1-1 0,1 0 0,0 1 0,0-1 0,-1 0 0,1 0 0,-1 0-1,0 0 1,0 0-59,-2 2 94,0 0-1,-1-1 0,1 0 1,-1 1-1,0-2 0,0 1 0,0-1 1,-2 1-94,-5 1 94,0 0 0,0 0 0,0-2 0,-1 0 1,1 0-1,-1-1 0,-2 0-94,13-1-398,2 0-1992,0 0-3146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32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7668,'0'0'690,"0"0"-503,0 0-128,0 0 50,0 0 150,0 0 269,18 0 129,32 0-335,57-1 2976,42 7-3298,24 10 1737,78-7-1737,-250-9 16,-1 0 10,0 0 20,0 0 82,0 0-61,0 0-132,1 1 0,-1 0 1,1-1-1,-1 1 1,1-1-1,-1 1 1,1-1-1,-1 1 1,1-1-1,0 1 1,-1-1-1,1 1 1,0-1-1,-1 0 0,1 1 1,0-1-1,-1 0 1,1 0-1,0 0 1,0 1-1,-1-1 1,1 0-1,0 0 1,0 0-1,-1 0 0,2 0 65,3 0-5522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33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10 4946,'0'0'1558,"0"0"-888,0 0-91,0 0 755,0 0 184,0 0-587,-6-2-48,1 0-754,0 0 1,-1 1-1,1 0 1,0 0-1,0 1 0,0-1 1,-1 1-1,1 0 1,-2 0-130,5 1 31,0-1 0,0 0 1,0 1-1,0 0 1,0-1-1,0 1 0,0 0 1,0 0-1,0 0 0,0 0 1,0 0-1,1 0 1,-1 1-1,0-1 0,1 0 1,-1 1-1,1 0 1,0-1-1,-1 1 0,1 0 1,0 0-1,0-1 1,0 1-1,0 0 0,0 0 1,1 0-1,-1 0 1,0 2-32,0 5 41,0 1 1,0-1-1,1 0 1,0 0 0,1 7-42,0 10 29,0-14-19,0-1 1,2 1-1,-1 0 1,2-1-1,-1 0 1,2 1-1,-1-2 0,1 1 1,1 0-1,0-1-10,1 1 8,-2 0 1,1 0-1,-1 0 0,-1 0 0,0 1 1,-1 0-1,0 0 0,-1 0 1,0 0-1,-1 1-8,-1-11 3,0 0 1,-1-1 0,1 1-1,-1 0 1,1 0-1,-1-1 1,0 1 0,0-1-1,1 1 1,-1-1-1,0 1 1,-1-1-1,1 1 1,0-1 0,0 0-1,-1 0 1,1 1-1,0-1 1,-1 0 0,1 0-1,-1 0 1,1-1-1,-1 1 1,0 0-1,1-1 1,-1 1 0,0-1-1,0 1 1,1-1-1,-1 0 1,-1 0-4,-8 3 24,-1-2 0,0 0 0,0 0 0,-2-1-24,11 0 1,-2 0-20,-14-3-964,18 2 906,1 0 0,-1 0 0,1 1 0,0-1 0,0 0 0,-1 0 0,1 0 0,0 0 0,0 0 0,0 0 0,0 1 0,0-1 0,0 0 1,0 0-1,0 0 0,0 0 0,0 0 0,0 0 0,1 1 0,-1-1 0,0 0 0,1 0 0,-1 0 77,1-2-383,0 0 0,0 0 0,0 0 0,1 0 0,-1 0 0,1 0 0,0 0 0,0 1 0,0-1 1,0 1-1,0-1 0,1 1 0,1-1 383,11-9-4976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34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11333,'0'0'857,"0"0"-649,0 0-64,0 0 168,0 24 371,-5 267 21,-3 21-570,8-308-208,-4 25 98,4-29-77,0 1 1,0-1 0,0 1-1,0-1 1,0 1 0,0-1 0,-1 1-1,1-1 1,0 0 0,0 1-1,-1-1 1,1 1 0,0-1 0,-1 0-1,1 1 1,0-1 0,-1 1-1,1-1 1,0 0 0,-1 0 0,1 1-1,-1-1 1,1 0 0,-1 0 0,1 1-1,-1-1 1,1 0 0,-1 0-1,1 0 1,-1 0 0,1 0 0,-1 0-1,1 0 1,-1 0 0,1 0-1,-1 0 1,1 0 0,-1 0 0,1 0-1,0 0 1,-1 0 0,1-1-1,-1 1 1,1 0 0,-1 0 0,1-1-1,-1 1 1,1 0 0,-1-1 52,-1-1-198,0 0 0,0 0 0,0 0 1,0-1-1,0 1 0,0-1 0,1 1 0,-1-1 1,1 0-1,0 0 0,0 0 0,0 1 0,0-1 1,0 0-1,1-1 198,-4-6-285,-10-27 73,7 20 419,1 0 0,0 0 0,1 0-1,1 0 1,0-1 0,0-16-207,4 31 41,0 3-38,-1 0 1,1-1 0,0 1-1,0 0 1,0-1 0,0 1 0,0 0-1,0 0 1,0-1 0,0 1 0,0 0-1,0 0 1,1-1 0,-1 1-1,0 0 1,0 0 0,0-1 0,0 1-1,0 0 1,0 0 0,0-1 0,1 1-1,-1 0 1,0 0 0,0 0 0,0 0-1,1-1 1,-1 1 0,0 0-1,0 0 1,0 0 0,1 0 0,-1 0-1,0-1 1,0 1 0,1 0 0,-1 0-1,0 0 1,0 0 0,1 0 0,-1 0-1,0 0 1,1 0 0,-1 0-1,0 0 1,0 0 0,1 0 0,-1 0-1,0 0 1,0 0-4,62-4 568,-1 3 0,35 4-568,-71-2 43,16 1-23,0 2-1,-1 1 0,1 3 1,19 6-20,-60-14 19,0 0 0,1 0 0,-1 0 0,1 0 0,-1 0 0,0 0-1,1 0 1,-1 0 0,0 0 0,1 0 0,-1 0 0,1 0 0,-1 0 0,0 1 0,1-1 0,-1 0 0,0 0 0,1 0 0,-1 1 0,0-1 0,0 0 0,1 0 0,-1 1 0,0-1 0,1 0 0,-1 1 0,0-1 0,0 0 0,0 1 0,1-1 0,-1 0 0,0 1 0,0-1 0,0 0 0,0 1 0,0-1 0,0 0-1,0 1 1,0-1 0,0 1 0,0-1 0,0 0 0,0 1 0,0-1 0,0 1 0,0-1 0,0 0 0,0 1 0,0-1 0,-1 0 0,1 1 0,0-1 0,0 0 0,0 1 0,-1-1 0,1 0 0,0 1 0,0-1 0,-1 0 0,1 0 0,0 1 0,0-1 0,-1 0 0,1 0 0,0 0 0,-1 1 0,1-1-19,-23 13 896,22-13-934,-17 9 309,0 1 0,0 1 0,1 0 0,0 1 0,1 1 0,0 0 0,-7 10-271,8 1 170,14-24-171,1 1 0,0-1 0,-1 1 0,1-1 0,0 0 0,0 1 0,0-1 0,0 1 0,-1-1 0,1 1 0,0-1-1,0 1 1,0-1 0,0 1 0,0-1 0,0 1 0,0-1 0,0 0 0,0 1 0,0-1 0,0 1 0,1-1 0,-1 1 0,0-1 0,0 1 0,0-1 0,1 0 0,-1 1 0,0-1 0,0 1 0,1-1 0,-1 0 0,0 1 0,1-1 0,-1 0 0,0 1 0,1-1 0,-1 0 0,0 0 0,1 1 0,-1-1 0,1 0 0,-1 0 0,1 0 0,-1 0-1,1 1 1,-1-1 0,0 0 0,1 0 0,-1 0 0,1 0 0,-1 0 0,1 0 0,0 0 1,6 0-117,1 0-1,0 0 0,0-1 1,0 0-1,0 0 0,-1-1 1,1 0-1,-1 0 0,1-1 1,1-1 117,-1 0-128,-4 1 63,-1 1 0,1 0 0,0 0 1,0 0-1,-1 1 0,1-1 0,0 1 1,0 0-1,1 0 0,-1 1 0,0-1 1,0 1-1,0 0 0,0 0 1,4 0 64,-6 2 5,-1 0 0,0 0 1,0 1-1,0-1 0,0 0 1,0 1-1,0-1 1,-1 0-1,1 1 0,-1-1 1,1 1-1,-1-1 0,0 1 1,0-1-1,0 1 1,-1-1-6,2 9 20,0-6-15,-1-1-1,1 1 1,0-1-1,0 0 1,1 1-1,-1-1 0,1 0 1,0 0-1,0 0 1,1 0-1,-1 0 1,3 2-5,-3-4-3,0 0 0,1 0 0,-1 0 0,1-1 0,0 1 0,0-1 0,-1 1 0,1-1 0,0 0 0,0 0 0,0 0 0,0 0 0,1-1 0,-1 1 0,0-1 0,0 0 0,0 0 0,2 0 3,2-1-193,0 1 0,0-1 0,0-1 0,0 0 0,0 0 0,0 0 0,0 0 0,-1-1 0,0 0 0,1-1 0,-1 0 0,0 0 0,0 0 0,-1 0 0,0-1 0,1 0-1,-1 0 1,0-1 193,8-9-809,-1-1 0,-1 0 0,0-1 0,-2 0 0,1 0 0,0-5 809,0-5-536,0 1-1,-2-2 0,-1 1 1,-1-1-1,-1 0 1,0-21 536,-1-45 4782,-4-37-4782,-1 44 2375,1 87-1898,0 7-178,8 136 1364,-1-40-1343,3 44-204,3 89 24,-13-235-149,0 0 1,0 0-1,0-1 1,0 1-1,0 0 1,0 0-1,0 0 1,-1 0 0,1-1-1,0 1 1,0 0-1,-1 0 1,1 0-1,0-1 1,-1 1-1,1 0 1,0-1-1,-1 1 1,1 0 0,-1-1-1,0 1 1,1 0-1,-1-1 1,1 1-1,-1-1 1,0 1-1,0-1 1,1 0-1,-1 1 1,0-1 0,0 0-1,1 1 1,-1-1-1,0 0 1,0 0-1,0 0 1,1 1-1,-1-1 1,0 0-1,0 0 1,0 0 0,0-1-1,1 1 1,-1 0-1,0 0 1,0 0-1,0-1 1,1 1-1,-1 0 1,0-1-1,0 1 1,1 0-1,-1-1 1,0 1 0,1-1-1,-1 1 1,1-1-1,-1 0 1,0 1 8,-8-10-34,0-1 1,1 1 0,0-1-1,0 0 1,2-1 0,-2-3 33,-26-39 330,33 53-310,1 1-1,-1 0 1,1-1-1,-1 1 1,1 0-1,0-1 0,-1 1 1,1 0-1,0-1 1,-1 1-1,1-1 0,0 1 1,-1-1-1,1 1 1,0-1-1,0 1 0,0-1 1,0 1-1,-1-1 1,1 0-1,0 1 0,0-1 1,0 1-1,0-1 1,0 1-1,0-1 1,1 1-1,-1-1 0,0 1 1,0-1-1,0 1-19,17-2 272,-9 2-326,45 2 269,-1 3 0,9 3-215,-7 0 24,-1-3-1,11-2-23,-13-1 0,-28-1 9,0 0 1,0-2-1,0 0 0,4-2-9,-23 2 1,0 0-1,-1 0 1,1 0-1,0-1 0,0 1 1,-1-1-1,1 0 1,-1 0-1,1 0 0,-1-1 1,0 1-1,0-1 1,0 1-1,0-1 0,-1 0 1,1 0-1,-1 0 1,0-1-1,0 1 1,0-1-1,0 1 0,0-1 1,-1 0-1,2-3 0,0-7 61,0 1 0,-1-1 0,0 0 0,-1 0 1,-1-1-1,0-2-61,0 16 28,0 0 1,-1 0-1,1 0 1,0 0-1,-1 1 1,1-1 0,0 0-1,-1 0 1,1 0-1,-1 0 1,0 0-1,1 0 1,-1 1 0,0-1-1,1 0 1,-1 1-1,0-1 1,0 0-1,1 1 1,-1-1 0,0 1-1,0-1 1,0 1-1,0-1 1,0 1-1,0 0 1,0 0 0,0-1-1,0 1 1,0 0-1,0 0 1,0 0-29,-2 0 59,1-1 0,-1 1 1,1 0-1,0 0 0,-1 0 1,1 0-1,-1 1 0,1-1 1,-1 1-1,1 0 0,0-1 1,-1 1-1,1 0 0,-1 1-59,-1 2 34,1 0 0,-1 0-1,1 0 1,0 1 0,0-1-1,0 1 1,1 0 0,-1 0-1,1 0 1,1 0 0,-1 0-1,1 1 1,-1 3-34,-2 13 36,0 0-1,2 0 1,1 1-1,1-1 1,1 0-1,1 6-35,-2-23 4,1 1-1,0-1 1,0 0-1,0 0 1,0-1-1,1 1 1,0 0-1,0 0 1,0-1-1,1 1 1,-1-1-1,1 0 1,0 1-1,1-1 1,-1-1-1,1 1 1,-1 0-1,5 2-3,-2-2-2,1 1 0,0-2-1,0 1 1,0-1 0,1 0-1,-1 0 1,1-1-1,-1 0 1,1 0 0,0-1-1,0 0 1,0-1 2,45 2-632,-51-2 305,0 0 0,0 0 0,0 0 0,0 0 1,0 0-1,0 0 0,0-1 0,0 1 0,0-1 1,0 1-1,0-1 0,0 0 327,14-18-9300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1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0 9668,'0'0'2095,"0"0"-428,0 0-522,0 0-396,0 0-364,-25 9-103,25-9-282,-41 13 331,-22 12-331,59-23 17,0 1 0,1-1 0,-1 0 0,0 1 0,1 0 0,0 0 0,0 0 0,-1 0 0,2 0 0,-1 1 0,0-1 0,1 1 0,-1-1 0,1 1 0,0 0 0,1 0 0,-1 0 0,1 1 0,-1-1 0,1 0 1,1 0-1,-1 1 0,0-1 0,1 1 0,0-1 0,0 4-17,0 0 35,-1-3-35,1-1 0,-1 0 0,1 0 0,0 1 0,1-1 0,-1 0 0,1 1 0,0-1 0,0 0 1,0 1-1,0-4-9,0 1 0,0-1 1,0 1-1,1-1 1,-1 0-1,0 1 0,1-1 1,-1 0-1,0 0 1,1 0-1,0 0 0,-1 0 1,1-1-1,-1 1 1,1 0-1,0-1 0,0 1 1,-1-1-1,1 1 1,0-1-1,0 0 0,-1 0 1,1 0-1,1 0 9,4 1-56,0-1 1,-1 0-1,1 0 0,0-1 0,-1 0 1,1 0-1,-1 0 0,1-1 0,-1 0 0,0 0 1,1-1-1,1-1 56,1-1-65,-1-1-1,0 0 1,0 0 0,0-1 0,-1 0 0,0-1-1,5-6 66,2-1-66,-9 11 107,-1-1 0,0 1 0,-1-1 0,1 1-1,-1-1 1,1-1-41,-5 9 62,0 0 1,1 1-1,0-1 0,-1 1 1,1-1-1,0 1 0,1-1 1,-1 1-1,1 1-62,0 9 42,-1-12-37,0 8 31,0 0 0,0 0 0,1 0 0,0 0 0,1 0-1,2 6-35,-3-13-26,0 0-1,1 0 1,-1-1-1,1 1 0,-1-1 1,1 1-1,0-1 0,0 0 1,0 1-1,0-1 0,0 0 1,0-1-1,1 1 1,-1 0-1,1 0 0,-1-1 1,1 0-1,0 1 0,-1-1 1,1 0-1,0 0 1,0-1-1,0 1 0,3 0 27,1 0-689,1 0-1,0 0 1,-1-1-1,1 0 1,0-1-1,-1 1 1,1-1-1,0-1 0,-1 1 1,1-2-1,3 0 690,3-12-4420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2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76 646 6403,'0'0'3060,"0"0"-872,0 0-550,0 0-648,0 0-326,-11 11-259,-35 41-109,43-48-283,1 0-1,0 0 1,0 0-1,0 0 1,0 0-1,1 0 1,0 0-1,0 1 0,0-1 1,0 0-1,1 1 1,-1-1-1,1 1 1,0-1-1,1 1 0,-1-1 1,1 3-13,1 8 7,-2-12-10,0-1 0,0 0 0,1 0 0,-1 0 0,1 0 0,0 0 0,0 0 0,0 0 0,0 0 0,0 0 0,0 0 0,0 0 0,0-1 0,1 1-1,-1 0 1,1-1 0,-1 1 0,1-1 0,0 0 0,-1 1 0,1-1 0,0 0 0,0 0 0,0 0 0,0 0 0,0-1 0,0 1 0,0 0 0,0-1 0,1 1 3,9 1-84,1 0 1,-1-1 0,0 0 0,1-1-1,0-1 84,-2 1-119,-2 0-177,1-2-1,-1 1 0,0-1 1,1-1-1,-1 1 1,0-2-1,0 1 0,-1-1 1,1-1-1,-1 1 1,0-1-1,0-1 0,-1 0 1,1 0-1,-1 0 1,-1-1-1,4-4 297,10-11-352,-2-1 1,0-1-1,-2-1 0,0 0 1,0-6 351,4-9-26,-2 0 1,-2-2-1,-2 0 1,-2-1 0,-1 0-1,-2-1 26,2-28 894,-3-2 0,-3 1 0,-3-16-894,-2 88 101,0 0 0,0 0 1,0 0-1,0 0 0,0 0 0,-1 0 1,1 0-1,0 0 0,0 0 0,-1 0 0,1 1 1,0-1-1,-1 0 0,1 0 0,-1 0 1,1 0-1,-1 0 0,0 1 0,1-1 0,-1 0 1,0 1-1,1-1 0,-1 0 0,0 1 0,0-1 1,1 1-1,-1-1 0,0 1 0,0-1 1,0 1-1,0 0 0,0 0 0,0-1 0,0 1 1,0 0-1,0 0 0,0 0 0,0 0 1,0 0-1,0 0 0,0 0 0,0 0 0,0 0 1,0 1-102,-1-1 73,-1 1 0,1-1 0,0 1 0,-1 0 1,1 0-1,0 0 0,0 0 0,0 1 0,0-1 1,0 0-1,0 1 0,0-1 0,1 1 0,-1 0 0,0 0 1,1-1-1,0 1 0,-1 0 0,1 0 0,0 1-73,-8 19 102,1 1 0,1 1-1,1-1 1,2 1 0,0 0-1,0 14-101,-1 52 147,4 10-147,1-93 4,0 119-28,0 171-2369,0-296 2362,-1 0 1,1-1-1,-1 1 1,1-1-1,-1 1 1,0-1 0,1 1-1,-1-1 1,0 1-1,1-1 1,-1 0-1,0 1 1,1-1 0,-1 0-1,0 0 1,0 1-1,0-1 1,1 0-1,-1 0 1,0 0 0,0 0-1,1 0 1,-1 0-1,0 0 1,0 0-1,0-1 1,1 1-1,-1 0 1,-1-1 30,-25-5-185,24 4 211,0 1-1,1-1 0,-1 0 1,1 1-1,-1-1 0,1 0 0,0-1 1,0 1-1,0 0 0,0-1 1,0 1-1,1-1 0,-1 1 0,1-1 1,-1 0-1,1 0 0,0 1 1,0-1-1,1 0 0,-1 0 0,0 0 1,1 0-1,0 0 0,0 0 1,0 0-1,0 0 0,0 0 0,0 0 1,1 0-1,-1 0 0,1 0 0,0 0 1,0 0-1,0 0 0,1 0 1,-1 1-1,1-1 0,-1 0 0,1 1 1,0 0-1,0-1 0,0 0-25,8-6-5,0 0 0,0 1 1,0 0-1,1 0 0,1 1 0,-1 0 0,1 1 0,0 1 0,0 0 0,1 0 0,0 1 0,-1 1 0,1 0 0,5 0 5,32-4-192,-1 3 0,1 2 0,9 2 192,-57 0-11,0 0 2,0-1 1,0 1-1,0 0 0,0 0 1,0 0-1,1 0 1,-1 1-1,0-1 0,0 1 1,0-1-1,0 1 0,0 0 1,0-1-1,0 1 0,0 0 1,-1 0-1,1 1 1,0-1-1,0 0 0,-1 0 1,1 1-1,-1-1 0,1 1 1,-1 0-1,0-1 0,1 1 1,-1 0-1,0 0 1,0 0-1,0 0 0,-1-1 1,1 1-1,0 0 0,-1 1 1,1-1-1,-1 0 0,0 0 1,0 1 8,3 22 88,-1 1-1,-1-1 1,-2 13-88,0 3 97,-11 184 92,12-224-221,0-1-1,0 1 0,0 0 0,0-1 0,0 1 0,0-1 1,0 1-1,0-1 0,0 1 0,1-1 0,-1 1 0,0-1 1,0 1-1,1-1 0,-1 1 0,0-1 0,1 0 0,-1 1 1,0-1-1,1 1 0,-1-1 0,1 0 0,-1 1 0,1-1 1,0 0 32,-1 0-144,0 1 1,1-1 0,-1 0 0,1 0 0,-1 0-1,1 0 1,-1 0 0,1 0 0,-1 0-1,1 0 1,-1 0 0,1 0 0,-1 0 0,0-1-1,1 1 1,-1 0 0,1 0 0,-1 0 0,1 0-1,-1-1 1,0 1 0,1 0 0,-1-1 0,0 1-1,1 0 1,-1 0 0,0-1 0,1 1 0,-1-1-1,0 1 144,8-19-3985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7684,'0'0'3361,"0"0"-1728,0 0-1633,0 0-336,0 0-1729,0 0 992,80-6 65,-67 19-2242,-6 1-1504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2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58 103 8980,'0'0'2078,"-7"20"-434,-37 107 357,42-124-1966,1 1-1,0 0 1,0 0 0,0 0 0,1 0 0,-1 0-1,1 0 1,0 0 0,0 0 0,1 0 0,-1 0-1,2 3-34,-2-5 0,1-1-1,0 1 1,0 0-1,0-1 1,0 1-1,0-1 1,0 0-1,0 1 0,0-1 1,1 0-1,-1 0 1,1 0-1,-1 0 1,1 0-1,-1 0 1,1 0-1,-1 0 1,1 0-1,0-1 0,-1 1 1,1-1-1,0 1 1,0-1-1,0 0 1,-1 0-1,1 1 1,2-2 0,2 2-70,-1 0 0,1-1-1,0 0 1,0 0 0,0-1 0,0 1 0,-1-1 0,1 0 0,0-1 0,-1 0 0,1 0 0,-1 0 0,1 0 0,-1-1 0,0 0 0,0 0 0,0 0 0,-1-1 0,1 1 0,-1-1 0,0-1 0,0 1 0,0 0 0,1-3 70,1-1-96,0-1 0,-1 0 0,0 0 1,-1 0-1,0 0 0,3-9 96,-6 15 62,0 0-1,0 0 0,0-1 1,-1 1-1,1 0 1,-1-1-1,1 1 0,-1-1 1,0 1-1,-1-1 1,1 1-1,0 0 0,-1-1 1,0 1-1,0 0 1,0-1-1,0 1 1,-1 0-1,1 0 0,-1 0 1,1 0-1,-3-2-61,-4-3 461,-1 1 0,0-1-1,-1 2 1,-8-6-461,-28-20 2012,46 31-2000,-1 0-1,1 0 0,-1 1 0,1-1 1,-1 0-1,1 0 0,-1 0 1,1 1-1,0-1 0,-1 0 0,1 0 1,0 0-1,0 0 0,0 0 1,-1 0-1,1 0 0,0 1 1,0-1-1,1 0 0,-1 0 0,0 0 1,0 0-1,0 0 0,0 0 1,1 0-1,-1 1 0,0-1 0,1-1-11,0 1 11,0-1 0,0 0 0,0 1 0,0-1 0,0 1 0,0-1 0,0 1 0,0-1 0,1 1 0,-1 0 0,1 0 0,0-1-11,1 0 0,-1 1 0,1 0 0,-1 0-1,1 0 1,-1 0 0,1 0-1,0 1 1,-1-1 0,1 1-1,0-1 1,0 1 0,-1 0-1,1 0 1,0 0 0,0 1-1,-1-1 1,1 1 0,0-1-1,0 1 1,2 1 5,-1 1-1,0-1 0,0 0 0,-1 1 0,1 0 1,0 0-1,-1 0 0,1 0 0,-1 1 0,0-1 0,0 1-4,1 2-74,1-1-1,0 0 1,1 0-1,-1-1 0,1 1 1,0-1-1,0-1 1,0 1-1,0-1 0,1 0 1,0 0-1,-1-1 1,1 0-1,0 0 0,3 0 75,13 1-678,0-1 0,1-1-1,-1-1 1,3-1 678,-10-1-224,0 1-1,0 1 1,-1 1 0,1 0 0,0 1-1,-1 1 1,1 0 0,-1 1 0,10 4 224,-22-7-2,0 1 0,0 0 0,0 0 0,0 0 0,0 0 0,-1 0 0,1 0 0,-1 1 0,1-1 0,-1 1 0,0 0 0,0 0 0,0 0 1,0 0-1,-1 0 0,1 0 0,-1 0 0,1 0 0,-1 4 2,2 3 147,-2 1 0,0 0 0,0 0 0,-1 0 0,0 7-147,-1-9-38,1 0 0,0 0 1,1-1-1,-1 1 1,2 0-1,0 0 1,0 2 37,0-8-4224,0-3-4473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49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5651,'0'0'2179,"0"0"-1021,0 0-243,0 0 91,0 0-304,-12 23-294,-1 1-294,-1 1 52,1 1 0,1 1 1,2 0-1,-7 23-166,0 13 492,2 1 1,3 1-1,2 0 1,4 0-1,2 33-492,3-91 13,2 0-1,-1 1 0,1-1 0,0 0 0,1 1 1,-1-1-1,1 0 0,1 0 0,0 0 1,0 0-1,0-1 0,0 1 0,1-1 1,0 0-1,1 0 0,-1 0 0,1 0 1,0-1-1,1 0 0,-1 0 0,1-1 1,0 1-1,0-1 0,1 0 0,-1-1 0,1 1 1,0-2-1,-1 1 0,4 0-12,3 1 6,1-2 1,0 1-1,-1-2 0,1 0 1,0 0-1,0-2 0,0 1 1,0-2-1,-1 0 0,1 0 1,0-2-1,-1 1 0,0-2 1,0 0-1,0 0 0,-1-1 1,1-1-1,-1 0 0,2-2-6,272-191-795,-271 186-1454,-14 11-1718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 10037,'0'0'1824,"0"0"-399,0 0-64,0 0-385,-133 70-384,98-9 65,5 9-401,15-1-48,12-3-128,3-14-32,20-9-96,28-19-48,15-15-128,9-9-833,1-33-1696,-43-3-3650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0 551 11301,'0'0'785,"0"0"-711,0 0-207,28-2-30,-9 1 136,-7 0 17,1 1 0,0-2 1,-1 0-1,1 0 0,3-2 10,-10 2-3,0-1 0,0 1 1,-1-1-1,1 0 0,-1 0 0,0 0 1,0-1-1,0 0 0,0 0 0,0 0 1,-1 0-1,0-1 0,0 0 0,0 0 1,1-2 2,7-13-109,-1 0 1,0-1-1,-2-1 1,0 0 0,-1 0-1,-2-1 1,0 0-1,-1 0 1,-2 0 0,0-1-1,-1-20 109,-2 37 31,0 1 0,0 0 0,-1 0-1,0 0 1,0 0 0,-1 0 0,0 0 0,0 0 0,0 0-1,0 1 1,-1-1 0,0 1 0,0-1 0,-1 1-31,-4-4 126,1 0 0,-2 1 0,1 0-1,-1 1 1,-1 0 0,-8-6-126,11 8 291,-1 1-1,1-1 0,-1 1 0,0 0 0,-1 1 0,1 0 1,0 0-1,-1 1 0,0 0 0,1 0 0,-1 1 1,0 0-1,-1 1-290,9 0 10,0 0 1,1 0-1,-1 1 1,1-1-1,-1 0 1,1 0-1,-1 1 1,1-1-1,-1 0 1,1 1-1,0-1 1,-1 1-1,1-1 0,-1 0 1,1 1-1,0-1 1,-1 1-1,1-1 1,0 1-1,0-1 1,-1 1-1,1-1 1,0 1-1,0 0 1,0-1-1,0 1 1,-1-1-1,1 1 1,0-1-1,0 1 1,0 0-1,0-1 1,0 1-1,1-1 1,-1 1-1,0-1-10,0 2 18,-10 109 200,6 0 0,6 34-218,-1-25 17,-1 600-22,2-714-23,1-10-308,3-9 172,7-24 225,2 1 1,1 0 0,2 1 0,1 1 0,11-13-62,-27 44-1,0-1-1,1 1 1,-1 0-1,0 1 1,1-1-1,0 0 1,0 1 0,0 0-1,0 0 1,0 0-1,0 1 1,0-1-1,1 1 1,-1 0 0,1 0-1,-1 0 1,1 1-1,-1 0 1,1 0-1,-1 0 1,1 0-1,-1 1 1,1-1 0,-1 1-1,0 0 1,1 1 1,-2-1 1,0 1 0,-1-1 0,1 1 1,-1-1-1,0 1 0,1 0 0,-1 0 0,0 0 1,0 1-1,0-1 0,0 0 0,0 1 0,-1-1 1,1 1-1,-1 0 0,0-1 0,0 1 0,0 0 1,1 1-2,16 60 208,-17-59-181,4 21-193,-2-10 255,1 1 0,0 0 0,1-1 0,1 1-1,2 1-88,-7-14-136,1-1 1,0 0-1,0 1 0,0-1 0,0 0 0,1 0 0,0 0 0,-1 0 1,1 0-1,0-1 0,0 1 0,0-1 0,0 0 0,1 0 0,-1 0 1,1 0-1,-1-1 0,1 1 0,0-1 0,-1 0 0,1 0 0,0 0 1,0-1-1,3 1 136,0-1-521,-1 0 0,1-1 0,-1 0 0,1 0 1,-1 0-1,0-1 0,1 0 0,-1 0 0,0 0 0,0-1 1,0 0-1,-1 0 0,1-1 0,-1 1 0,1-1 0,-1 0 0,1-2 521,13-8-710,1-1 76,-10 7 546,2 0 0,-1 0 1,1 1-1,0 0 1,0 1-1,5-1 88,-13 6 312,-1 0 1,1 0-1,-1 1 1,0-1-1,1 1 1,-1 0-1,1 0 0,-1 0 1,1 0-1,-1 1 1,0 0-1,1-1 1,-1 1-1,2 1-312,4 2 328,-1 0-1,0 1 1,0 0 0,4 3-328,-7-4 43,0 0 1,0 0 0,1-1-1,-1 0 1,1 0-1,0 0 1,0-1 0,0 0-1,0 0 1,1-1-1,-1 1 1,1-1-44,68-1-216,-75 0 212,1 0-1,-1 0 1,1 0 0,0 0 0,-1 0 0,1-1-1,-1 1 1,1 0 0,-1 0 0,1-1-1,-1 1 1,1 0 0,0-1 0,-1 1-1,0 0 1,1-1 0,-1 1 0,1-1 0,-1 1-1,0-1 1,1 1 0,-1-1 0,0 1-1,1-1 1,-1 1 0,0-1 0,0 1-1,1-1 1,-1 0 0,0 1 0,0-1 0,0 1-1,0-1 1,0 0 4,0-26 35,0 15 26,0 8-50,0-2 67,1 1 1,-1-1-1,0 0 0,-1 1 0,0-1 1,1 0-1,-2 1 0,1-1 1,-1 1-1,0-1 0,0 1 1,0 0-1,-1 0 0,-2-4-78,3 5 278,-1 0 0,1 0 0,-1 1-1,0-1 1,0 1 0,0 0 0,0 0 0,-1 0-1,1 0 1,-1 1 0,0 0 0,0-1 0,0 1-1,0 0 1,0 1 0,0-1 0,0 1 0,-1 0-1,1 0 1,0 0 0,-1 0 0,1 1 0,-5 0-278,6 0 60,1 0 1,-1 0 0,1 0-1,-1 0 1,1 0 0,-1 1-1,1-1 1,-1 1 0,1 0-1,0 0 1,-1 0 0,1 0-1,0 0 1,0 0 0,-1 1-61,2-1-211,-1 1 0,1 0 1,0-1-1,0 1 1,0 0-1,0 0 0,0 0 1,0-1-1,1 1 0,-1 0 1,1 0-1,-1 0 1,1 0-1,0 0 0,0 1 1,0-1-1,0 0 0,0 1 211,0 2-5031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7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8196,'0'0'1230,"0"0"373,0 0-304,0 0-685,0 0-118,-21 20 0,-65 69-133,81-82-312,0-1 0,0 1 1,1 0-1,0 0 0,0 0 0,1 1 0,0 0 0,0-1 0,1 1 0,0 0 0,0 0 0,1 0 0,0 1 1,0-1-1,1 0 0,0 0 0,1 0 0,-1 1 0,3 4-51,-2 3 59,0-11-43,0 0 0,0 0 0,1 1 0,0-1 0,-1 0 0,2 0 0,-1-1 0,1 1 1,0 0-1,0-1 0,0 1 0,0-1 0,1 0 0,0 0 0,-1-1 0,2 1 0,-1-1 0,0 0 0,1 0 0,-1 0 0,1 0 0,1-1-16,4 4-395,0-2 0,0 1 0,1-2 0,0 1 0,-1-1 0,1-1 1,0 0-1,1-1 0,8 1 395,-6-3-4216,-6-3-2397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7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11749,'0'0'1057,"0"0"-665,0 0-248,11 11 6,-6-7-135,19 19 60,-1 0 0,14 20-75,-31-36 15,0 1 0,0 0 0,-1 1 0,0 0 0,0-1 0,-1 1 1,0 1-1,-1-1 0,0 1 0,0-1 0,-1 1 0,1 7-15,-3-10 32,1 0 0,-1 1 0,-1-1 0,1 0 0,-1 0 0,0 0 0,-2 5-32,1-8 6,1-1-1,-1 0 1,0 1-1,0-1 1,0 0-1,-1 0 1,1-1-1,-1 1 1,1 0-1,-1-1 1,0 1 0,0-1-1,0 0 1,0 0-1,-1 0-5,0 0-76,1 1-11,0-1-1,-1 0 1,1 0 0,0-1-1,-1 1 1,1-1 0,-1 0-1,0 0 1,1 0-1,-1 0 88,3-1-2227,1 0-1716,0 0-1641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9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43 7635,'0'0'651,"0"0"-336,0 0 296,0 0 507,0 0-117,-7-7-310,-25-23-81,30 29-586,1 0-1,0 0 0,-1 1 0,1-1 0,-1 1 0,1-1 0,-1 1 0,1 0 0,-1-1 0,1 1 0,-1 0 0,1 0 1,-1 0-1,1 0 0,-1 0 0,1 1 0,-1-1 0,1 0 0,-1 1 0,1-1 0,-1 1 0,1 0 0,-1-1 1,1 1-1,0 0 0,-1 0 0,1 0 0,0 0 0,0 0 0,0 0 0,0 0 0,0 0 0,0 0 0,0 0 1,-1 2-25,-2 3 81,0-1-1,0 1 0,0 0 1,1 0-1,0 1 0,0-1 1,1 1-80,-1 8 26,0-1 0,2 1-1,-1 0 1,2 0 0,0 0 0,2 12-26,-1-9 13,0-6-1,1 0-1,0 1 1,1-1 0,0-1 0,4 9-12,-3-9 7,0 0 0,-1 0 0,0 1 0,-1-1 0,-1 0 0,1 8-7,-2-18-7,0 1 0,0-1 0,-1 0 0,1 1 0,0-1 1,-1 0-1,1 0 0,-1 1 0,1-1 0,-1 0 0,1 0 0,-1 0 0,0 0 0,0 0 0,1 0 0,-1 0 0,0 0 0,0 0 0,0 0 0,0 0 0,-1 0 7,-1 1 40,0 0 0,-1 0 0,1-1 0,-1 1 0,1-1-1,-1 0 1,1 0 0,-2 0-40,-9 2-994,0-2 0,-1 0 0,-11 0 994,26-1-3716,0 0-2631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49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43 282 6723,'0'0'310,"24"-7"-33,77-26 56,-95 31-298,0-1-1,0 0 1,0-1-1,0 1 1,-1-1-1,1 0 1,-1-1-1,0 1 1,0-1-1,-1 0 1,1 0-1,-1-1 1,0 1-1,-1-1 1,1 0-1,0-3-34,0-1 0,0 1-1,-1-1 0,-1 0 1,0 0-1,0-1 1,-1 1-1,0 0 0,-1-9 1,1 15 1,-1 1-1,0-1 0,-1 1 0,1-1 0,-1 1 1,1-1-1,-1 1 0,0-1 0,0 1 1,-1-2-1,1 4 13,0-1-1,0 1 1,-1 0 0,1-1 0,0 1 0,-1 0 0,1 0 0,-1 0 0,1 0 0,-1 0 0,0 0 0,1 0 0,-1 0 0,0 1 0,1-1 0,-1 1 0,0-1 0,0 1 0,-1 0-13,-5-2 353,-1 1 1,0 0-1,0 0 1,1 1-1,-1 0 1,0 0-1,0 1 1,-5 1-354,9 0 158,0-1 1,1 1-1,-1-1 0,0 2 1,0-1-1,1 0 0,-1 1 1,1 0-1,0 0 0,0 0 1,0 1-1,0-1 0,0 1 1,-2 3-159,-3 5 142,1 0 0,0 1 0,0 0 1,2 1-1,-1-1 0,2 1 1,0 0-1,0 0 0,1 2-142,-1 11 242,1 0 0,0 0 0,2 0 1,2 15-243,-1-37 27,1 0 1,1 0 0,-1 0 0,1 0 0,0 0-1,0-1 1,0 1 0,1 0 0,0 0 0,0-1 0,2 5-28,-2-6 2,0 0 0,0-1 1,1 1-1,-1-1 1,1 0-1,-1 0 0,1 0 1,0 0-1,0 0 1,-1 0-1,2-1 1,-1 1-1,0-1 0,0 0 1,0 0-1,0 0 1,1 0-1,0-1-2,13 3-122,0-2-1,0 0 1,0-1 0,0-1 0,0 0-1,6-2 123,-20 2-389,1 0-1,-1 0 1,0 0-1,0-1 1,0 1-1,0-1 1,0 0-1,0 0 1,0 0-1,-1 0 1,2-1 389,26-25-10392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0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0 454 12022,'0'0'1616,"0"0"-613,0 0-325,0 0-256,0 0-393,11-22-64,23-38 185,2 0-1,23-27-149,-40 62 39,18-23-405,5-3 366,-29 37-298,1 0-1,0 1 1,1 0-1,0 2 1,9-6 298,-20 15-86,0-1 1,0 1 0,0 0 0,0 0 0,0 0 0,0 1 0,0 0 0,0-1 0,1 2 0,2-2 85,-6 3-11,1-1 0,-1 0 0,0 0 0,1 1 0,-1-1 0,0 1 0,0-1 0,1 1 0,-1-1 0,0 1 0,0 0 0,0 0 0,0-1 0,0 1 0,0 0 0,0 0 0,0 0 0,0 0 0,0 0 0,0 1 0,-1-1 0,1 0 0,0 0 0,-1 0 0,1 1 0,-1-1 0,0 0 0,1 0 0,-1 1 0,0-1 0,0 0 0,1 1 0,-1-1 0,0 1 0,-1-1 11,6 50 190,-2 0-1,-3 0 1,-5 41-190,-2-30 472,-13 57-472,9-64 62,2 0 1,1 34-63,7-31-208,2-44-1966,3-13-4643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0:53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56 1024,'0'0'6801,"0"0"-4496,0 0-1075,0 0 104,-5-3-579,-7-7-642,12 10-112,0 0-1,0-1 1,0 1-1,0 0 1,0 0-1,0 0 1,0-1-1,0 1 1,0 0-1,0 0 1,0 0-1,0-1 1,0 1-1,0 0 1,0 0-1,0 0 1,0-1-1,0 1 1,0 0-1,0 0 1,0 0-1,0 0 1,1-1-1,-1 1 1,0 0-1,0 0 1,0 0-1,0 0 1,0 0-1,1-1 1,-1 1-1,0 0 1,0 0-1,0 0 1,0 0-1,1 0 1,-1 0-1,0 0 1,0 0-1,0 0 0,45-8 38,435-19 855,8 26-137,-232 2-114,11-1 203,804 14 1018,-1035-12-1837,236 17 131,-213-12-139,0 2 0,-2 3 1,27 11-19,-51-11 14,-32-12-81,1 1 0,-1-1 1,0 1-1,1 0 1,-1 0-1,0 0 1,0-1-1,1 1 0,-1 0 1,0 1-1,0-1 1,0 0-1,0 0 1,-1 0-1,1 1 0,0 0 67,-1-2-102,0 0 0,0 1 0,0-1 0,0 0 0,0 0 0,0 0 0,-1 1 0,1-1 0,0 0-1,0 0 1,0 0 0,0 1 0,-1-1 0,1 0 0,0 0 0,0 0 0,0 0 0,-1 0 0,1 1-1,0-1 1,0 0 0,-1 0 0,1 0 0,0 0 0,0 0 0,-1 0 0,1 0 0,0 0-1,0 0 1,-1 0 0,1 0 0,0 0 0,0 0 0,-1 0 0,1 0 0,0 0 0,0-1 0,-1 1-1,1 0 1,0 0 0,0 0 0,-1 0 102,0 0-311,-35 2-10398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0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0 326 9620,'0'0'1625,"0"0"-1313,0 0-328,19 3 11,61 11 40,-78-14-33,-1 0 1,1 0 0,0 0-1,0 0 1,0 0 0,0 0 0,0 0-1,0 0 1,0-1 0,-1 1-1,1-1 1,0 0 0,0 1-1,-1-1 1,1 0 0,0 0-3,-1 0 6,0 0 0,0 0 0,0-1 0,0 1 0,0 0 0,0 0 0,-1 0 0,1-1 0,0 1 0,-1 0 0,1-1 0,-1 0-6,3-4 42,2-6 104,-1-1-1,1 0 0,-2 0 1,0 0-1,-1 0 1,0-1-1,0-4-145,0-28 1406,-4-24-1406,1 12 1228,1 57-1169,1 0 0,-1 0 0,0 0 0,0 0 0,0 0 0,0 0 0,0 0 0,0 0 0,0 0 0,0 0 0,0 0 0,-1 0 0,1 0-1,0 0 1,-1 0 0,1 0 0,-1 0 0,1 0 0,-1 0 0,1 1 0,-1-1 0,1 0 0,-1 0 0,0 0 0,0 1 0,1-1 0,-1 0 0,0 1 0,0-1-1,0 1 1,0-1 0,0 1 0,1-1 0,-1 1 0,0 0 0,0-1 0,0 1 0,0 0 0,0 0 0,0 0 0,0 0 0,0 0 0,0 0 0,-1 0-59,2 0 88,0 0-8,0 2-64,0 1 0,0-1 0,0 1 0,-1-1 0,1 0 0,-1 1 1,1-1-1,-1 1 0,0-1 0,0 1-16,-2 5 12,-10 46 0,3 1 0,2 0 0,3 1 0,1 31-12,5 79-61,-1-164 45,0-1-1,0 1 1,0-1 0,1 1 0,-1-1 0,1 1-1,-1-1 1,1 1 0,0-1 0,-1 1 0,1-1 0,0 0-1,0 1 1,0-1 0,0 0 0,0 0 0,0 0 0,0 0-1,0 0 1,0 0 0,1 0 0,-1 0 0,0 0 0,1-1-1,-1 1 1,1 0 0,-1-1 0,1 1 0,-1-1 0,1 0-1,-1 1 1,1-1 0,-1 0 0,1 0 0,0 0 16,1 0-57,0 0 0,0 0 0,1 0 0,-1-1 0,0 1 0,0-1 0,0 0 0,0 0 0,0 0 0,0 0 0,0-1 0,0 1 0,-1-1 0,1 1 1,0-1-1,-1 0 0,1-1 57,48-51-312,-50 53 293,-1 1-8,0 0 6,0 0-25,0 0-76,1 4 132,-1 0 1,0-1-1,1 1 1,0 0-1,0-1 1,0 1-1,1-1 1,-1 1-1,1-1 1,0 0-1,0 1 1,0-1 0,2 2-11,16 14-1644,-18-18 1056,0 0 1,0-1-1,0 1 1,0 0-1,0 0 1,0-1 0,0 1-1,0-1 1,0 0-1,0 1 1,1-1 587,0 0-5451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0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8084,'0'0'2369,"0"0"-256,0 0-721,0 0-863,0 0-529,0 0-112,0-9-721,18 9-1936,-13 0 160,2 0-3698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50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5795,'0'0'1494,"0"0"-931,0 0-363,4 19 296,11 79 191,-3-9 104,15 45-791,-24-121 24,1 0 0,1 0 1,0 0-1,1-1 0,0 1 1,5 5-25,-9-14 1,1 0 1,0 0 0,0 0 0,1 0-1,-1-1 1,1 0 0,0 0 0,0 0-1,0 0 1,0 0 0,0-1-1,0 0 1,1 0 0,-1 0 0,1 0-1,0-1 1,-1 1 0,1-1 0,4 0-2,-2 0-3,1-1 1,-1 0 0,1 0-1,-1-1 1,0 0-1,1 0 1,-1 0 0,0-1-1,1 0 1,-1-1 0,0 0-1,-1 0 1,7-4 2,4-4 69,-1-1 0,-1 0 0,0-1 0,10-12-69,129-141 241,18-17-191,-84 103-72,3 4 0,4 4 0,2 4 0,12-1 22,-68 47-1286,-23 16-1822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0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7123,'142'14'537,"-117"-10"-430,-21-1-22,-4-2-83,27 105 2114,-26-104-2118,-1 0 1,0 0 0,1 0-1,-1 0 1,1 0-1,0 0 1,0 0-1,0-1 1,0 1-1,0 0 1,0-1 0,0 1-1,0-1 1,1 1-1,-1-1 1,0 1-1,1-1 1,0 0-1,-1 0 1,1 0-1,0 0 1,-1 0 0,1 0-1,0 0 1,0 0-1,0-1 1,0 1-1,0-1 1,1 1 1,0-1 6,0 0 0,0 0 0,0-1 0,0 1 0,0-1 1,-1 1-1,1-1 0,0 0 0,0 0 0,-1 0 0,1 0 0,0-1 0,-1 1 0,0-1 0,1 0 1,-1 1-1,0-1 0,0 0 0,0 0 0,0-1-6,9-10 96,-8 9-87,0 0 0,1 0 0,-1 1 0,0-1 0,1 1-1,0 0 1,0 0 0,0 0 0,1 0-9,-4 4 30,-1-1 0,0 1-1,1 0 1,-1 0 0,1-1 0,-1 1-1,0 0 1,0 0 0,1 0 0,-1 0 0,0 0-1,0 0 1,0-1 0,0 1 0,0 0-1,0 0 1,0 0 0,0 0 0,-1 1-30,1-1 88,-1 38 558,0-22-609,0 0 0,2 0 0,-1 0 1,3 6-38,-3-22-57,1 0-1,-1-1 1,0 1 0,0-1 0,1 1 0,-1-1 0,0 1-1,1-1 1,-1 1 0,1-1 0,-1 1 0,0-1 0,1 1 0,-1-1-1,1 1 1,-1-1 0,1 0 0,0 0 0,-1 1 0,1-1 0,-1 0-1,1 0 1,0 1 0,-1-1 0,1 0 0,-1 0 0,1 0-1,0 0 58,21 0-2960,-13 0 1433,16 0-3260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1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1 560 1537,'0'0'2163,"0"0"-503,0 0-230,0 0-448,23-22-385,76-76-125,-83 81-351,0 0 0,-1-1 0,-1-1-1,-1 0 1,10-21-121,-10 18 45,-3 5 76,-2 0 1,1-1 0,-2 1 0,-1-1-1,0-1 1,-1 1 0,-1-1 0,0 0-1,-2 0 1,0 0 0,-2-19-122,1 26 212,-3-14 1079,2 26-1214,-1-1 1,1 0 0,-1 0 0,1 1-1,-1-1 1,1 0 0,-1 1-1,0-1 1,1 1 0,-1-1 0,0 0-1,1 1 1,-1 0 0,0-1 0,1 1-1,-1-1 1,0 1 0,0 0-1,0 0 1,1-1 0,-1 1 0,0 0-1,0 0 1,0 0 0,0 0 0,0 0-1,1 0 1,-2 0-78,1 1 7,0-1 0,0 1 0,1 0 0,-1-1 0,0 1 0,0 0 0,1 0 0,-1-1 0,0 1 0,1 0 0,-1 0 0,1 0 0,-1 0 0,1 0-1,0 0 1,-1 0 0,1 0 0,0 0 0,0 0 0,0 0 0,-1 0 0,1 0 0,0 1-7,-1 3 32,-6 39-33,1 1-1,2-1 1,3 1-1,3 45 2,-1-9-1605,-1-31 169,-1-11-4308,3 31 5744,2-51-2825,1-16 749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1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82 640,'0'0'638,"0"0"-211,0 0 8,0 0 597,0 0 932,5-13-420,15-42-653,-20 55-869,0 0 0,0-1-1,1 1 1,-1-1 0,0 1-1,0 0 1,0-1-1,0 1 1,0-1 0,0 1-1,0-1 1,0 1-1,0 0 1,0-1 0,0 1-1,0-1 1,0 1-1,0-1 1,-1 1 0,1 0-1,0-1 1,0 1 0,0-1-1,-1 1 1,1 0-1,0-1 1,0 1 0,-1 0-1,1-1 1,0 1-1,-1 0 1,1 0 0,0-1-1,-1 1 1,1 0-1,0 0 1,-1 0 0,1-1-1,-1 1-21,-14 0 521,11 1-345,-8-1 171,5-1-84,0 1-1,1 1 1,-1-1-1,0 1 1,1 0-1,-1 0 0,0 1-262,6-1 59,-1 0 0,0-1 0,0 1-1,0 0 1,0 1 0,1-1-1,-1 0 1,1 0 0,-1 1 0,1-1-1,-1 1 1,1-1 0,0 1-1,0 0 1,0 0 0,0-1-1,0 1 1,0 0 0,0 0 0,0 0-1,1 0 1,-1 0 0,1 0-1,0 0 1,-1 1-59,0 6 36,0 1-1,0-1 1,0 0-1,1 0 1,1 1-1,0-1 1,0 0-1,1 0 1,0 0-1,1 2-35,-1-5 9,0-1 0,1 0 0,-1 0 0,1 0-1,0 0 1,1 0 0,-1 0 0,1-1 0,0 0-1,0 0 1,1 0 0,-1 0 0,1 0 0,0-1 0,-1 0-1,5 2-8,3 0-251,0-1-1,0 0 0,0 0 0,0-1 1,1-1-1,-1 0 0,1-1 0,0 0 1,-1-1-1,1 0 0,6-1 252,-1-3-3895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8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3 617 4226,'0'-30'686,"-1"-13"-557,0-29 51,6-49-180,0 79 526,2 0-1,2 1 1,2-1-1,2 2 1,5-11-526,-14 42 65,0 0 0,1 0 0,0 1 0,1-1 0,-1 1 0,2 0 0,6-6-65,-12 12 31,0 1 1,0-1-1,1 1 1,-1 0-1,1-1 1,-1 1-1,1 0 1,-1 0-1,1 0 1,0 0-1,-1 0 1,1 1-1,0-1 1,0 1-1,0-1 1,0 1-1,0-1 1,-1 1-1,1 0 1,0 0-1,0 0 1,0 0-1,0 0 1,0 0 0,0 1-1,0-1 1,0 1-1,0-1 1,-1 1-1,1 0 1,0-1-1,0 1 1,-1 0-1,1 0 1,-1 0-1,1 1 1,-1-1-1,1 0 1,-1 1-1,0-1 1,1 0-1,-1 1 1,0 0-1,0-1 1,0 1-32,11 15 577,-2 1 0,0 0 0,-1 1 1,6 14-578,26 87 722,-29-81-600,39 103-1672,25 42 1550,-72-175-4044,-4-8-1844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9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9092,'0'0'2577,"0"0"-816,0 0-1137,0 0-624,0 0-32,0 0 32,80-31 16,21 29 64,4-19-80,-62 8-2080,-11 1-2979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9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10709,'0'0'509,"1"27"-402,5 187-120,-6-170 39,1 31 12,-4 0-1,-6 29-37,5-76 246,1 0-1,1 0 1,1 0-1,3 20-245,-2-46 5,1-1 0,-1 1 0,1 0 0,-1 0 0,1 0 0,0-1 0,0 1 0,0 0 0,0-1 0,0 1 0,0-1 0,0 1 0,0-1 0,1 0 0,-1 1 0,1-1 0,-1 0 0,1 0 0,-1 0 0,1 0 0,0 0 0,-1 0 0,1-1 0,0 1 0,0 0 0,-1-1 0,1 1 0,1-1-5,8 2-28,-1 0 0,0-1-1,1-1 1,7 0 28,-12 0-11,2-1-43,0 0 0,1 0 0,-1-1 1,0 0-1,0 0 0,0-1 0,0 0 0,0 0 0,-1-1 0,1 0 1,-1-1-1,0 0 0,0 0 0,-1 0 0,0-1 0,2-1 54,-2 1-587,-1 0 0,0 0 0,0 0 0,0-1-1,-1 1 1,0-1 0,0-1 0,-1 1 0,1 0 0,-2-1-1,1 0 588,2-13-5090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09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4578,'0'0'3335,"0"0"-2369,0 0-593,10 19 236,-1-3-487,-3-6-74,0 0 0,-1 1-1,0-1 1,-1 1 0,0 1 0,0-1 0,-1 0-1,-1 1 1,0 0 0,-1-1 0,0 5-48,1 63 538,-4 0 0,-3 0 0,-6 23-538,4-57 634,2 0-1,1 41-633,4-84 1,0-1-1,1 1 1,-1 0-1,0 0 0,1 0 1,-1-1-1,1 1 1,-1 0-1,1-1 1,0 1-1,0-1 1,0 1-1,0-1 1,0 1-1,0-1 1,0 1-1,1-1 1,-1 0-1,0 0 0,1 0 1,-1 1-1,1-1 1,-1-1-1,1 1 1,-1 0-1,1 0 1,0-1-1,0 1 1,-1-1-1,1 1 1,1-1-1,9 3-16,-1-2 1,0 0-1,1 0 1,9-1 15,-12 0 4,0 0-66,-5 0-110,-1 1 1,1-1-1,0 0 0,0-1 1,0 1-1,-1-1 1,1 1-1,0-1 0,-1 0 1,1 0-1,0-1 0,-1 1 1,1-1-1,-1 0 1,0 0-1,0 0 0,3-2 172,14-16-4588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18 7924,'0'0'336,"0"0"-211,0 0 321,0 0 880,0 0 274,0 0-132,-6-3-430,-3 0-935,0 0 0,0 1 0,0 0 0,0 0 0,0 1 0,0 0 0,-1 0 0,1 1 0,0 1 0,0-1 0,-1 2 0,1-1 0,0 1 0,0 0 0,0 1 1,1 0-1,-1 1 0,0 0 0,-6 4-103,6-2 71,-1 1 0,1 1 0,1 0 1,0 0-1,0 1 0,-2 2-71,7-6 9,-1 0-1,2 0 0,-1 0 1,0 0-1,1 0 0,0 1 1,0-1-1,1 1 1,0-1-1,0 1 0,0-1 1,0 1-1,1 5-8,0-5-4,0 0-1,0 0 1,0 0-1,1 0 1,0 0-1,0 0 1,1-1-1,-1 1 1,1 0 0,1-1-1,-1 1 1,1-1-1,0 0 1,0 0-1,0 0 1,1 0-1,0 0 1,4 3 4,8 9-13,-12-14 11,0 1 1,0-1-1,-1 1 1,1 0-1,-1 0 1,0 0-1,0 0 1,0 0-1,-1 1 1,1-1-1,-1 1 1,0 0-1,0 0 1,-1 0-1,0 0 1,1 1 1,-2-2-33,-1 1 1,1-1-1,-1 0 1,0 0-1,0 0 1,0 0-1,0 0 1,-1 0-1,0 0 1,0 0-1,0 0 1,0-1-1,0 1 0,-1-1 1,1 0-1,-3 3 33,-6 4-283,-1 0 0,0 0 0,0-1 0,-3 0 283,-32 27-3099,46-35 778,1-1-1857,0 0-42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1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7 7427,'0'0'2223,"0"0"-1121,0 0-390,0 0-136,0 0-34,-3 18-129,-5 58-293,8-75-128,0 1-1,-1 0 0,1 0 0,0 0 0,0-1 1,0 1-1,1 0 0,-1 0 0,0 0 0,1-1 1,-1 1-1,1 0 0,0-1 0,0 2 9,-1-3-7,0 1-1,1-1 0,-1 0 0,1 1 0,-1-1 1,1 1-1,-1-1 0,1 0 0,-1 1 1,1-1-1,-1 0 0,1 0 0,-1 1 0,1-1 1,-1 0-1,1 0 0,0 0 0,-1 0 0,1 0 1,-1 0-1,1 0 0,0 0 0,-1 0 1,1 0-1,0 0 8,2-1-64,0 0 0,0 0 1,0 0-1,0 0 0,0-1 0,0 0 1,0 1-1,0-1 0,1-2 64,8-6-318,0-2-1,-1 1 1,1-4 318,-3 4-329,1 0-1,0 1 1,0 0 0,1 1 0,3-2 329,-13 10-13,0 0-1,0 0 1,0 1 0,0-1-1,1 1 1,-1-1 0,0 1-1,0-1 1,0 1-1,1 0 1,-1-1 0,0 1-1,1 0 1,-1 0 0,0 0-1,0 0 1,1 0 13,-1 1 1,0-1 1,0 0-1,-1 1 1,1-1-1,0 0 1,-1 1-1,1-1 1,0 1-1,-1-1 1,1 1-1,0 0 1,-1-1-1,1 1 1,-1 0-1,0-1 1,1 1-1,-1 0 1,1-1-1,-1 1 1,0 0-2,2 5 70,0 0 1,-1 1 0,0-1 0,-1 0 0,1 0 0,-1 3-71,0 5 151,2 4-46,-1-1 130,1 1-1,1-1 0,0 0 1,1-1-1,2 3-234,-6-16-93,1 0-1,1 1 1,-1-1-1,0-1 0,1 1 1,0 0-1,-1 0 1,1 0-1,0-1 1,0 1-1,1-1 1,-1 0-1,0 0 1,1 0-1,0 0 1,-1 0-1,1 0 0,0 0 1,0-1-1,0 0 1,0 1-1,0-1 1,0 0-1,0-1 1,0 1-1,1 0 1,-1-1-1,0 0 1,0 0 93,5 0-5125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8564,'0'0'1521,"0"0"-593,0 0 545,0 0-385,0 0-592,0 0-79,0 0 223,-82 43 112,74-12-512,3 8-112,5 3-80,0 4 49,0-6-97,20-6 0,15-11-65,8-17-143,-25-6-1985,-1 0-3073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3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53 4690,'0'0'2489,"0"0"-544,0 0-413,0 0-215,0 0-68,0 0-251,0 0-563,-5-3-302,-9-7-117,14 10-16,0 0 0,0 0 0,0 0 0,0 0 1,0 0-1,0 0 0,0 0 0,-1 0 0,1-1 0,0 1 0,0 0 0,0 0 0,0 0 0,0 0 0,0 0 1,0-1-1,0 1 0,0 0 0,0 0 0,0 0 0,0 0 0,0 0 0,0-1 0,0 1 0,0 0 1,0 0-1,0 0 0,0 0 0,0-1 0,0 1 0,0 0 0,0 0 0,0 0 0,0 0 0,0 0 0,0-1 1,0 1-1,0 0 0,0 0 0,1 0 0,-1 0 0,0 0 0,31-8-2,-22 6 3,17-3-41,12-2-174,0 1 1,1 2-1,4 2 214,-42 2-2040,-1 0-1194,0 0-960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2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1 224,'0'0'9284,"0"0"-7379,0 0-640,0 0-593,0 0-64,-131 49-207,124-12-65,4 5-32,3 6-192,0 1 16,13-1 0,17-3-112,7-9-16,6-16 0,0-15-880,4-5-2114,-7-2-2896,-27-16 1888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0 227 8612,'0'0'592,"0"0"-258,0 0-78,0 0-45,0 0-129,17 0 1,50 2 96,-66-2-166,1 0-1,-1 0 1,0 0 0,1-1 0,-1 1 0,1 0-1,-1 0 1,0-1 0,1 1 0,-1-1-1,0 1 1,1-1 0,-1 0 0,0 1 0,0-1-1,0 0 1,0 0 0,1 0 0,-1 0 0,0 0-1,-1 0 1,1 0 0,0 0 0,0 0 0,0 0-1,-1-1 1,1 1 0,0 0 0,-1-1 0,1 1-1,-1 0 1,0-1 0,1 1 0,-1 0 0,0-1-1,0 1 1,0-2-13,2-5 84,2-10-17,0 0-1,0-1 0,-2 1 1,0-1-1,-1 1 1,-1-1-1,-1 1 0,-1-4-66,1 21 11,1 0 0,-1 0 0,0 0 0,0 0 0,0-1 0,0 1 0,1 0 0,-1 1 0,-1-1 0,1 0 0,0 0 0,0 0 0,0 0 0,0 1 0,0-1 0,-1 1 0,1-1 0,0 1 0,-1-1 0,1 1 0,0 0 0,-1 0 0,1-1 0,0 1 0,-1 0 0,1 0 0,0 0 0,-1 1 0,1-1 0,-1 0 0,0 1-11,-1-1 66,0 0-1,-1 1 1,1-1-1,0 1 0,0 0 1,0-1-1,0 2 0,0-1 1,1 0-1,-1 1 1,0-1-1,0 1 0,1 0 1,-3 1-66,0 5 59,0 0 0,1 0 0,-1 1 1,2-1-1,-1 1 0,1 0 0,1 0 1,-1 0-1,1 0 0,1 1 0,-1 6-59,0 20 101,1 0 1,3 17-102,-1-43 29,0 0 0,0 0 1,1 0-1,0 0 1,1-1-1,0 1 1,1-1-1,0 0 1,0 0-1,1 0 0,2 2-29,-4-5-169,1-1 0,0-1 0,0 1 0,0 0 0,1-1 0,0 0 0,0 0 0,0 0 0,0-1 0,0 0 0,1 0 0,-1 0 0,1-1 0,0 1 0,0-1 0,0-1 0,0 1 0,5 0 169,26 0-3754,-20-2-1704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3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7443,'0'0'1801,"0"0"-96,0 0-360,0 0-524,0 0-380,-15 11-89,-47 36-256,61-47-96,0 1 1,0 0-1,0-1 1,0 1-1,0 0 1,0 0 0,1 0-1,-1-1 1,0 1-1,1 0 1,-1 0-1,0 0 1,1 0-1,-1 0 1,1 1-1,0-1 1,-1 0 0,1 0-1,0 0 1,0 0-1,-1 0 1,1 0-1,0 1 1,0-1-1,0 0 1,1 0-1,-1 0 1,0 0 0,0 0-1,1 1 1,-1-1-1,0 0 1,1 0-1,-1 0 1,1 0-1,1 2 0,1 0 0,-1-1-1,1 0 1,-1 1 0,1-1 0,0 0 0,0 0 0,2 1 0,0 0 0,14 8 5,12 10-306,-29-20 289,-1 0 0,0 0 0,0 0 1,1 0-1,-1 1 0,0-1 0,0 0 1,-1 1-1,1-1 0,0 0 0,0 1 1,-1-1-1,1 1 0,0 0 0,-1-1 0,0 1 1,1-1-1,-1 1 0,0 0 12,0 3 23,0 0 0,-1 0-1,1 0 1,-1 0 0,0 0-1,0 0 1,-1 0 0,0 0 0,0-1-1,0 1 1,0 0 0,-2 1-23,-3 4 63,-1 0 0,-1 0 0,0-1 1,-3 3-64,12-12 0,-13 13 104,4-6 1,1 1-1,1 1 1,-6 7-105,10-13-4,1 0 1,0 1-1,1-1 0,-1 1 1,1-1-1,-1 1 0,1-1 1,0 1-1,0 0 1,1 0-1,-1 0 0,1-1 1,0 3 3,1 9-1391,-1-14 1063,0-1 0,1 1-1,-1 0 1,0-1-1,1 1 1,-1-1-1,0 1 1,1-1 0,-1 1-1,0-1 1,1 1-1,-1-1 1,1 1-1,-1-1 1,1 1 0,0-1-1,-1 0 1,1 1-1,-1-1 1,1 0-1,-1 0 1,1 0 0,0 1-1,-1-1 1,1 0-1,0 0 1,-1 0-1,2 0 329,2 0-3412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3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6243,'0'0'2425,"0"0"-496,0 0-275,0 0-411,0 0-296,-11 14-432,-31 46-445,40-55-72,0-1 0,1 1 0,-1 0 0,1 0 0,0 0 0,0 1 0,1-1 1,-1 0-1,1 0 0,0 0 0,0 1 0,1-1 0,0 0 0,0 0 0,0 0 1,0 0-1,1 0 0,0 0 0,0 0 0,0-1 0,2 4 2,0-1 2,4 11 18,-1-1 1,-1 1-1,-1 0 0,0 1 0,-1-1 0,-1 1 0,-1 0 0,0 0 1,-2 12-21,0-28 5,-1 0 1,0 0 0,0 0-1,0-1 1,0 1 0,-1 0-1,1-1 1,-1 1 0,0-1 0,0 1-1,1-1 1,-2 0 0,1 0-1,0 1 1,0-2 0,-1 1-1,1 0 1,-1 0 0,1-1 0,-1 1-1,-1-1-5,-8 6 19,-1-2 0,0 1 0,0-2-1,0 0-18,10-5-4476,2-6 2175,3-4 741,9-7-1841,-2 9 815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3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27 8948,'0'0'2601,"0"0"-1451,0 0-432,0 0-158,-9 25-189,-28 80-219,35-101-147,1 1 0,0-1 0,0 1 0,0-1 0,1 1-1,0-1 1,0 1 0,0-1 0,0 1 0,0 0 0,1-1 0,0 1 0,1 1-5,-1-3 2,0-1 0,0 1 0,1 0 0,-1-1 1,1 1-1,0-1 0,-1 1 0,1-1 0,0 0 0,0 0 0,1 0 0,-1 0 1,0 0-1,1-1 0,1 2-2,2 0-1,0-1 0,1 1-1,-1-1 1,1 0 0,0-1 0,0 1 0,0-1 0,0-1 0,-1 1 0,1-1 0,0-1 0,7 0 1,-11 0 0,0 1 0,0-1 0,0-1 0,-1 1 0,1 0 0,0-1 0,0 1 0,-1-1 0,1 0 0,-1 0 0,0 0 0,1 0 0,-1 0 0,0 0 0,0-1 1,0 1-1,-1-1 0,1 1 0,0-1 0,-1 0 0,0 0 0,0 1 0,0-1 0,0 0 0,0 0 0,0 0 0,-1 0 0,1-1 0,2-14 28,-1 1 0,0-1 0,-2 0 0,0-6-28,0 17 9,1-12 22,-1 14-16,1 1 0,-1-1-1,1 0 1,-2 1 0,1-1 0,0 0-1,-1 0 1,0 1 0,0-1 0,0 1-1,-1-1 1,1 1 0,-1-1 0,0 1-1,-1 0 1,-1-3-15,-4-2 153,7 8-8502,1 1 3046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4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8116,'0'0'541,"4"20"244,2 3-475,0 5 183,0 0 1,-2 0-1,0 12-493,-2-13 282,-1-7-195,1 1 1,0-1 0,2 0-1,0 0 1,2 4-88,-3-21-108,0-9-64,4-22 319,-2-1 0,0-14-147,-3 20 195,0 1 1,2-1 0,1 1-1,1 0 1,1 0-1,1 0-195,-6 18 56,0 0-1,0 0 1,1 1-1,-1-1 1,1 1-1,0-1 0,0 1 1,1 0-1,-1 0 1,0 0-1,1 1 1,0-1-1,-1 1 1,1 0-1,0 0 1,0 0-1,1 0 0,-1 1 1,0 0-1,4-1-55,10-1 13,1 1-1,-1 0 1,1 2 0,10 0-13,40-3-2029,-57 1-2686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1:16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10 5058,'0'0'910,"0"0"-280,0 0 989,0 0 718,0 0-480,0 0-715,-6-1-248,-1-1-747,1 0 166,0 1 1,0 0-1,0 0 1,0 0-1,-4 1-313,9 0 29,0-1-1,-1 2 0,1-1 1,0 0-1,0 0 1,0 0-1,0 0 0,0 1 1,0-1-1,0 0 0,-1 1 1,1-1-1,0 1 0,0 0 1,1-1-1,-1 1 0,0 0 1,0-1-1,0 1 0,0 0 1,0 0-1,1 0 0,-1 0 1,0-1-1,1 1 0,-1 0 1,1 0-1,-1 1 0,1-1 1,-1 0-1,1 0 0,0 0 1,0 0-1,-1 1-28,-1 25-10,1 1-1,2 18 11,1-1 40,-3-41-17,0 1 0,0-1 0,0 0 0,0 1 0,-1-1 1,1 0-1,-1 0 0,0 0 0,-1 0 0,1 0 0,-1 0 0,1-1 0,-1 1 0,0-1 0,0 0 1,-1 0-1,1 0 0,-1 0 0,1 0 0,-1-1 0,0 0 0,-3 2-23,-5 3 108,0-2 0,-1 1-1,1-1 1,-1-1-1,0 0 1,0-1 0,-1 0-108,8-2 1096,-10 0-5056,16-1 3627,0 0-1,-1 0 1,1 0 0,0 0 0,-1 0 0,1 0 0,0 0 0,-1 0-1,1 0 1,0-1 0,-1 1 0,1 0 0,0 0 0,0 0-1,-1-1 1,1 1 0,0 0 0,0 0 0,-1-1 0,1 1 0,0 0-1,0-1 1,0 1 0,0 0 0,-1 0 0,1-1 0,0 1 0,0 0-1,0-1 1,0 1 0,0 0 0,0-1 0,0 1 0,0 0-1,0-1 1,0 1 333,0-8-3548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5:08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567 51 5891,'0'0'1443,"0"0"-912,-21-7-326,-2-1-150,5 1-23,0 1 1,-1 1 0,0 0 0,1 2-1,-1 0 1,-12 0-33,-78-1 1868,-28 6-1868,131-2 96,-1 1 1,1 0-1,0 0 1,-1 0-1,1 1 1,0 0-1,0 0 1,0 0-1,0 1 0,0 0 1,1 0-1,-2 1-96,3-1 36,0 0-1,0 1 0,1-1 0,0 1 0,-1 0 1,1 0-1,0 0 0,1 0 0,-1 1 0,1-1 1,0 1-1,0-1 0,0 1 0,1 0 0,-1-1 0,1 3-35,-3 22 21,1 0 0,1 0 0,1 0-1,2 0 1,1 0 0,1 0 0,1 0-1,2-1 1,6 17-21,29 80 38,23 39-38,-18-49 47,21 86-47,-57-162 11,-1 1 0,-2-1 0,-2 1 1,-1 0-1,-3 1 0,-1-1 0,-3 13-11,0-37 14,0 1 0,-2-1 0,0 0-1,-1-1 1,0 1 0,-1-1 0,-1 0 0,0 0 0,-2-1 0,-2 3-14,-34 61 229,42-66-214,1 0 0,-1 1-1,2 0 1,0-1 0,0 1 0,2 0 0,-1 0-1,1 0 1,1 0 0,1 0 0,1 6-15,-1-7-2,1 0-1,1 0 1,0-1 0,1 0 0,5 11 2,10 24-5,-8-11 19,-2 0 1,-2 1-1,-1 0 0,-2 0 1,0 11-15,-1 44 72,-5 51-72,-4-90 19,-2 0 1,-2 0-1,-6 16-19,-1 6 62,2 9-62,3 52 81,5 0-1,8 30-80,-1-32 12,-1 796 151,-4-784-122,-22 133-41,-41 143 287,46-289 483,5 1 1,6 0-1,6 3-770,4-115 57,1 1 0,1-1 0,0 0-1,2 0 1,0-1 0,2 1 0,2 7-57,-3-18 1,-1 1-1,1-1 1,1 0-1,0-1 1,0 1-1,1-1 1,0 0-1,1-1 1,0 0-1,0 0 1,1 0-1,0-1 1,0-1-1,4 3 0,-1-2-27,0-2 0,0 1-1,0-1 1,1-1 0,0 0 0,0-1-1,0 0 1,0-1 0,0-1 0,0 0-1,1-1 1,-1 0 0,0-1 0,3 0 27,-3-1-306,-1 0 1,1-1 0,-1 0-1,0 0 1,0-2 0,-1 1 0,1-2-1,-1 1 1,0-1 0,0-1 0,-1 0-1,0-1 1,0 0 0,0-1 305,-7 6-561,0-1 1,0 1 0,0-1 0,0 0-1,-1 0 1,1 0 0,-1 0 0,0-1-1,0-1 561,9-28-6720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31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13190,'0'0'720,"0"0"-560,0 0-160,0 0-1776,0 0-2594,0 0-2818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32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20 146 5394,'0'0'1145,"0"0"45,0 0-502,0 0-458,0 0-148,-5 0-58,-10 2-32,21 0 127,33 0 303,-29-2-296,110 3 885,0-6-1,-1-5 1,1-5-1,53-15-1010,90-22 742,72 3-742,-227 41 237,57 6-237,-61 1 54,-36 0-44,1 2 1,-1 4 0,39 9-11,21 9 69,-125-24 152,0 0 0,1 0 0,-1 0-1,0 1 1,0-1 0,0 1 0,0 0 0,-1-1 0,2 2-221,13 14-2871,-12-8-2574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3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 7844,'-98'134'1310,"73"-99"-253,23-27-976,4 2-3,-6 180 554,-2 36-581,-13-6-17,1-28 25,9 2 0,9 29-59,0-216-10,0-1 1,1 1-1,0 0 1,0-1-1,1 0 0,0 1 1,0-1-1,0 0 0,1 0 1,0 0-1,2 3 10,-3-6-5,1 0 1,-1 0-1,1 0 0,0-1 1,0 1-1,0-1 0,0 1 0,0-1 1,0 0-1,1 0 0,-1-1 1,1 1-1,-1-1 0,1 0 1,0 1-1,-1-2 0,1 1 0,0 0 1,0-1-1,1 0 5,-2 1-52,11 0 149,1 0 1,-1-1-1,1-1 1,6-1-98,-18 2-122,0 0 1,0-1-1,0 0 0,1 0 1,-1 0-1,0 0 1,0 0-1,0 0 1,-1-1-1,1 0 0,0 1 1,0-1-1,-1 0 1,1 0-1,-1-1 0,0 1 1,1 0-1,-1-1 1,0 0-1,-1 1 1,1-1-1,0-1 122,6-16-4666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44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16,'0'0'123,"0"0"-78,0 0 19,0 0 224,0 0 1145,0 0 1227,0 0-1769,-13 5-352,-41 11-24,46-13 988,8 0-610,16 2-348,23-1-338,1349-1 4766,-1067 1-4733,-251-1-146,7 3-94,-8 0 95,9-3-95,45 2 99,51 11-99,363 29 112,-24-42 87,-34-1 32,-417 2 163,-1 3 1,0 3 0,11 6-395,-64-15 30,1 0 0,-1-1 0,0 0-1,6-1-29,3 1-362,-13-2-1748,-4-3-2369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54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1 464,'0'0'4648,"0"0"-2314,0 0-1013,0 0-420,0 0-60,0 0-228,0 0-388,0 0-143,2 0 105,88-1 730,727 22 1901,-561 2-2512,196 12-150,-444-34-430,71 1 457,-44-2-4569,-35 0-5429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5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20 476 4786,'0'0'1708,"0"0"-385,0 0-205,0 0 120,0 0-201,0 0-447,-4-13-272,1 2-250,0 5-48,1-1 0,0 1 0,0-1 0,1 0-1,0 0 1,0 0 0,1 0 0,0 1 0,0-1 0,0 0 0,1 0-1,1-7-19,3 1 8,1 0-1,0 0 0,1 0 0,0 1 0,1 0 0,1 1 1,0-1-1,0 2 0,2-2-7,26-25 45,35-26-45,-22 23-713,-26 22-710,0-1 1,-2-2-1,15-15 1423,-36 34-3367,-1 2-419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5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5891,'0'0'784,"0"0"-736,0 0 208,173-12 128,-123 12 145,-10 16-177,-8 5-48,-9 1-16,-8 3-112,-10 2 96,-5-2 48,0 2-112,0-2-143,0 0 143,-3-5-208,-2-18-2001,3-2-4034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3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10917,'0'0'96,"0"0"-192,0 0-1777,0 0-1376,0 0-2418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03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0 608,'0'0'64,"0"0"-64,0 0-336,0 0 112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0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0 320,'0'0'6376,"0"0"-4730,0 0-578,0 0-97,0 0-123,0 0-114,-8 2-115,-22 5-262,27-4-324,8 1-52,9 1-40,41 7 236,0-2-1,1-3 1,45 0-177,177-6 482,-135-3-262,-26 3-114,260-8 125,-31 1-67,-215 7-72,97 8 117,92 21-209,-144-12 10,11-8 122,84-10-132,-114-1 65,81-1-228,6 1 4589,-244 1-4394,0 0-13,0 0 2,0 0 19,0 0 8,0 0 35,0 0-51,0 0-16,0 0 3,0 0 7,0 0-12,0 0-20,0 0 17,0 0 5,0 0-5,0 0-17,0 0 12,0 0-12,0 0 12,0 0-12,0 0 17,0 0-6,0 0-29,0 0 40,0 0-5,0 0-22,0 0 43,0 0-10,0 0-46,0 0 29,0 0 16,0 0 6,0 0-70,0 0-290,2 0-2764,-1 0-1559,-1 0-1718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47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1345,'0'0'7755,"0"0"-4839,0 0-1835,0 0-686,0 0-337,0 0-130,8 0-147,16 0 198,14 0 76,0-1 0,0-1 0,26-7-55,5-5 176,32-1-176,-28 11-5293,-73 4 5101,1-1 0,-1 1 0,0 0 0,1 0-1,-1 0 1,1 0 0,-1 0 0,0-1 0,1 1-1,-1 0 1,1 0 0,-1 0 0,0-1-1,1 1 1,-1 0 0,0-1 0,1 1 0,-1 0-1,0-1 1,0 1 0,1 0 0,-1-1 0,0 1-1,0-1 1,0 1 0,0 0 0,1-1 0,-1 1-1,0-1 1,0 1 0,0-1 0,0 1-1,0 0 1,0-1 192,0-17-159,-1 14-328,1-6-202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48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5955,'0'0'1993,"0"0"-862,0 0-923,0 0-163,6 6 203,45 31 798,-35-27-887,0 1-1,-1 1 1,0 0-1,-1 1 1,0 0-1,-1 1 1,6 10-159,-16-18 128,-1 0 0,-1 0-1,1 0 1,-1 0 0,0 1 0,0-1 0,-1 0-1,0 1 1,0-1 0,0 1 0,-1-1 0,0 2-128,0 1 240,1-6-196,-1 0 1,0 0-1,0-1 0,0 1 1,-1 0-1,1-1 0,0 1 1,-1-1-1,0 1 0,1-1 1,-1 0-1,0 1 0,0-1 0,-1 0 1,1 0-1,0-1 0,-1 1 1,1 0-1,-1-1 0,1 1 1,-4 0-45,-19 16 206,24-17-427,0 1 0,1 0 0,-1-1 1,1 1-1,-1 0 0,1 0 0,0 0 0,-1-1 1,1 1-1,0 0 0,0 0 0,1 0 0,-1-1 1,0 1-1,1 2 221,-1 2-1253,0 17-4622,0-21 2837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52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4930,'0'0'1468,"0"0"-962,0 0-351,0 0 181,0 0 99,0 0-277,0 0-89,0 0-40,0 0 35,0 0 155,0 0 99,0 0 60,0 0-4,0 0-102,0 0 102,0 0-108,0 0-119,0 0-43,0 0-40,0 0 35,0 0 106,0 0 81,0 0 122,0 0-37,0 0 40,0 0 5,0 0-168,0 0-112,0 0-59,0 0-39,0 0 20,0 0-36,0 0-33,0 0 3,0 0 21,0 0-39,0 0-25,0 0 8,0 0-50,0 0 42,23 0-71,229 3 338,-168 1-227,48-2 43,-31 1 32,35-1 216,-122-2-268,12-1 30,1 2 0,20 4-42,-40-4 26,26 7 71,-21 5-62,-12-12-31,1 0-1,0 0 0,0 0 1,0 0-1,-1 0 0,1 0 1,0 0-1,0 0 0,0 0 1,0-1-1,0 1 0,1 0 1,-1-1-1,0 1 0,0-1 1,0 1-1,1-1 0,-1 1 1,0-1-1,0 0 0,1 0 1,-1 1-1,1-1-3,49 1 94,-29 1-62,-1-1 0,0-2 0,1 0-1,16-4-31,27-19 155,-52 21-121,0 0 70,0 1 1,0 0-1,11 0-104,-17 1 1739,-7 1-1778,0 0-1,1 0 1,-1-1-1,1 1 1,-1 0 0,1 0-1,-1 0 1,1 0 0,-1 0-1,1 0 1,-1 0 0,1 0-1,-1 0 1,0 0 0,1 0-1,-1 0 1,1 0 0,-1 1-1,1-1 1,-1 0-1,1 0 1,-1 0 0,0 1-1,1-1 1,-1 0 0,1 0-1,-1 1 1,0-1 0,1 0-1,-1 1 1,0-1 0,1 0-1,-1 1 1,0-1 0,0 1-1,1-1 1,-1 1 0,0-1-1,0 0 1,0 1-1,0-1 1,1 1 0,-1-1-1,0 1 1,0 0 39,4 15-5688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4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25 4978,'0'0'1254,"0"0"-232,-23-4 133,3 0-881,-12-2 353,0 1 1,0 2-1,-26 0-627,40 4 358,1 1 1,0 0 0,0 1-1,1 0 1,-1 2 0,0 0-1,0 1-358,15-5 21,0 0 0,0 0-1,0 0 1,0 0 0,0 0-1,0 1 1,0-1 0,1 0-1,-1 1 1,1 0-1,-1-1 1,1 1 0,-1 0-1,1 0 1,0-1 0,0 1-1,0 0 1,0 0 0,0 1-1,0-1 1,1 0 0,-1 0-1,1 0 1,-1 0 0,1 1-1,0-1 1,0 0-1,0 0 1,0 0 0,0 1-1,1-1 1,-1 0 0,1 1-21,1 6-8,0 1 0,0-1 0,1 0 1,1 0-1,0 0 0,0 0 0,1 0 8,44 74 68,-22-41-51,-3 2 0,0 3-17,-18-33 4,0 0-1,-1 0 1,-1 1 0,0 0-1,-1 0 1,0 0-1,-1 0 1,-1 12-4,-1-22 1,1 2 3,-1 1 0,-1-1 0,1 0 0,-1 1 0,0-1-1,-1 2-3,1-7 3,-1 1-1,1-1 0,0 1 0,-1-1 0,1 0 0,-1 0 1,1 1-1,-1-1 0,0 0 0,0 0 0,0-1 0,0 1 1,-1 0-1,1-1 0,0 1 0,-1-1 0,0 0-2,-12 6 9,0-1-1,0 0 1,-1-1 0,1-1-1,-1-1 1,0 0-1,0-1 1,0-1-1,-1 0 1,-11-2-9,27 1-30,0 0 1,0 0 0,0 0 0,0 0-1,0-1 1,0 1 0,0 0 0,0-1-1,0 1 1,1-1 0,-1 1-1,0-1 1,0 1 0,0-1 0,1 1-1,-1-1 1,0 0 0,0 0 0,1 1-1,-1-1 1,1 0 0,-1 0-1,1 0 1,-1 1 0,1-1 0,-1 0-1,1 0 1,0 0 0,0 0-1,-1 0 1,1 0 0,0 0 0,0 0-1,0 0 1,0 0 0,0 0 0,0 0 29,5-41-1762,-5 41 1677,13-35-2254,4 14-689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58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5955,'0'0'760,"0"0"-501,0 0-195,0 0 53,0 0 94,0 0-155,25-5-371,43 3 318,-36 1 43,0 0-1,0 2 0,-1 1 0,14 4-45,7 7 118,-30-7-60,1-1 1,21 2-59,30-1 100,67 8 387,-113-11-113,0-2-1,1-1 0,9-2-373,19 1 291,371 1 1211,-384-2-1095,26-5-407,7-1 162,-59 7-111,228-9 514,1350 10 2031,-1037 3-1649,-431-12 515,-78 9-566,-50 0-858,0 0-6,0 0-8,0 0 16,0 0 0,0 0 32,0 0 40,0 0-51,0 0 30,0 0 13,0 0-56,0 0 21,0 0-34,0 0 2,0 0-7,0 0 34,0 0 32,0 0-24,3-3 1787,-2 1-9964,3 2 3354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56 7876,'0'0'803,"0"0"-393,0 0 55,0 0 775,0 0-125,0 0-101,0 0-317,-17 2 1071,80-4-1624,46-10-144,31-1 185,-95 10 60,-1-3 0,43-10-245,-79 11 505,-6 5-3277,-2 8-2956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06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50 5362,'-40'22'792,"-34"24"-792,58-34 204,0 0 1,1 2 0,1 0-1,0 0 1,-11 16-205,2 0 68,2 0 1,1 1 0,2 1-1,1 0 1,2 2 0,0 0-1,3 1 1,1 0 0,1 0-1,2 1 1,2 0-1,1 1 1,2 0 0,2-1-1,1 12-68,1-26 64,1 0 0,2-1 0,0 0 0,1 0 0,0 0 0,2 0 0,1-1 0,5 9-64,-1-4 133,2-1-1,2-1 1,0 0-1,1-1 1,1 0 0,7 5-133,-4-6 72,0 0 1,1-2-1,1-1 0,1 0 1,1-2-1,0-1 1,1-1-1,1-1 0,0-1 1,0-2-1,1 0 1,1-2-1,0-1 0,3-1-72,1-1 13,1-2-1,-1 0 1,1-3-1,-1 0 1,1-3-1,-1 0 1,1-3-1,-1 0 1,-1-2-1,1-2 0,-2 0 1,4-4-13,14-9 22,-1-1 0,-2-3 0,0-1 0,-2-3 0,-1-1 0,-2-2 0,-1-2 0,-2-2 0,15-20-22,-33 32 49,-1 0 0,-1-1 0,-1-1-1,-2-1 1,0 0 0,-2-1 0,3-14-49,-8 19 107,-2-1 0,0 1 0,-2-1 1,-1 0-1,-1 0 0,-1-1 0,-1 1 0,-2 0 1,-3-20-108,1 26 118,-1 1 1,-1 0-1,-1 0 1,-1 1-1,0 0 1,-1 0-1,-1 1 1,-1 0 0,0 1-1,-1 0 1,-1 1-1,0 0 1,-1 1-1,-10-7-118,-1 0 68,-1 0 0,-2 2 0,0 0 0,0 2 0,-2 2 0,0 0 0,-1 2 0,-9-2-68,17 8 34,-1 1-1,0 1 0,0 0 1,0 2-1,0 1 0,-1 1 1,1 1-1,-8 2-33,28-1-5,0-1 0,0 1 0,0 0 0,0 1-1,0-1 1,0 1 0,0 0 0,0 0 0,1 0 0,-1 0 0,1 0 0,-1 1 0,1 0 0,0 0-1,0 0 1,0 0 0,0 0 0,1 0 0,0 1 0,-1-1 0,1 1 0,0 0 5,-2 5-791,0 0 0,0 1 0,1-1 0,0 1 0,0 0 0,1-1 0,1 1 0,-1 7 791,-2 15-7091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15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46 192 4994,'0'0'3172,"0"0"-1795,0 0-998,0 0-142,0 0 358,0 0 296,-13-6 1711,13 6-2598,-1 0 0,1-1 0,-1 1 0,1 0 1,0 0-1,-1 0 0,1 0 0,-1 0 0,1 0 1,0 0-1,-1-1 0,1 1 0,-1 0 1,1 0-1,0 0 0,-1-1 0,1 1 0,0 0 1,0-1-1,-1 1 0,1 0 0,0 0 0,0-1 1,-1 1-1,1-1 0,0 1 0,0 0 1,0-1-1,-1 1 0,1 0 0,0-1 0,0 1 1,0-1-1,0 1-4,1-20-111,13-18-18,-4 14 175,-10 22 37,0 2-35,0 0 58,-17 0 265,16 0-369,1 0-1,-1 0 0,0 0 1,1 0-1,-1 0 1,1 0-1,-1 0 0,0 0 1,1 0-1,-1 0 1,0 0-1,1 0 0,-1 0 1,1 1-1,-1-1 1,1 0-1,-1 0 0,0 1 1,1-1-1,-1 0 1,1 1-1,-1-1 0,1 1 1,0-1-1,-1 1 1,1-1-1,-1 1 1,1-1-1,0 1 0,-1-1 1,1 1-1,0-1 1,0 1-1,-1 0 0,1-1 1,0 1-2,4-1-104,-1 0 42,1 0 0,0 0 0,-1 0 0,1-1 0,0 0 0,-1 0 0,1 0 0,-1 0 0,0 0 0,1-1 0,-1 1 0,0-1 0,0 0 0,0 0 0,0 0 0,0 0 0,0-1 0,0 1 0,-1-1 0,1 0 1,-1 0-1,0 0 0,0 0 0,0 0 0,0 0 0,-1 0 0,1-1 0,-1 1 0,0-1 0,0 1 0,1-4 62,-3 6 34,1 1 0,-1-1-1,0 0 1,1 1 0,-1-1 0,0 0 0,0 1 0,1-1-1,-1 1 1,0-1 0,0 1 0,0 0 0,0-1 0,1 1-1,-1 0 1,0-1 0,0 1 0,0 0 0,0 0 0,0 0-1,0 0 1,0 0 0,0 0 0,0 0 0,0 0 0,0 0-1,0 1-33,-33 2 749,31-2-734,1 0-1,-1 1 1,0-1 0,1 1-1,-1-1 1,1 1 0,-1 0-1,1 0 1,0 0 0,0 0-1,0 1 1,0-1 0,0 1-1,1-1 1,-1 1 0,1-1-1,-1 1 1,1 0 0,0 0-1,0 0 1,0 0 0,0 0-1,1 0 1,-1 0-15,21-1-336,-17-2 250,0-1 1,0 1-1,0 0 1,0-1-1,0 1 0,0-1 1,0 0-1,-1 0 1,1 0-1,0-1 0,-1 1 1,1 0-1,-1-1 1,1 0-1,-1 1 0,0-1 1,0 0-1,0 0 1,0-1-1,0 1 0,0 0 1,0-1-1,-1 1 1,2-3 85,-2 0-294,-1 5 276,-30 1 455,29 0-409,-1-1 0,0 1 1,1 0-1,-1 0 0,0-1 0,1 1 0,-1 0 0,1 1 1,-1-1-1,1 0 0,0 0 0,0 1 0,-1-1 0,1 0 1,0 1-1,0-1 0,0 1 0,0 0 0,1-1 0,-1 1 0,0 0 1,1-1-1,-1 1 0,1 0 0,-1 0 0,1 0 0,0 0-28,5-1-120,1-1 89,-1 0-1,0 0 0,0 0 1,0-1-1,1 0 1,-1 0-1,0 0 0,0-1 1,0 0-1,-1 0 0,1 0 1,0 0-1,-1-1 1,3-2 31,-2 3-86,-4 1 225,-7 1 288,3 1-391,-1 0 0,0-1 0,1 1 0,-1 0 0,0 1 0,1-1 1,0 1-1,-1 0 0,1-1 0,0 1 0,0 1 0,0-1 0,0 0 0,0 1 0,0-1 1,1 1-1,-2 1-36,-3 3 53,6-6-147,15-2-146,-11 0 229,0-1 0,1 1 0,-1 0 0,0-1-1,-1 0 1,1 0 0,0 0 0,0 0 0,-1 0 0,0 0-1,1 0 1,-1-1 0,0 0 0,0 1 0,0-1 0,0-1 11,25-26-174,-27 29 281,0 1 157,0 2-197,0-1-1,0 0 1,0 1 0,0-1 0,-1 0 0,1 1-1,0-1 1,-1 0 0,1 0 0,-1 1-1,0-1 1,1 0 0,-1 0 0,0 0 0,0 0-1,0 1-66,-1 1 92,-1 0-91,1 1 0,0 0-1,0 0 1,0 0 0,0 0-1,1 0 1,-1 0-1,1 0 1,0 1 0,0-1-1,1 0 1,-1 1-1,1 0 0,0-4-6,1-1 0,-1 1 0,0-1 0,1 1 0,-1-1 0,0 0 0,1 1 0,-1-1 0,1 0 0,-1 1 0,0-1 0,1 0 0,-1 0 0,1 1 0,-1-1 0,1 0 0,-1 0 0,1 0 0,-1 0 0,1 0 0,-1 0 0,1 0 0,-1 0 0,1 0 0,-1 0 0,1 0 0,-1 0 0,1 0 0,-1 0 0,1 0 6,18-2-110,-17 1 89,1 0 1,-1 0-1,0 0 1,0 0-1,1 0 1,-1 0-1,0 0 1,0-1-1,0 0 0,0 1 1,0-1-1,-1 0 1,1 0-1,0 0 1,-1 0-1,1 0 1,-1 0-1,1-2 21,13-16-143,-33 20 613,14 0-366,2 0-86,0 0 1,0 0-1,0 0 1,0 0-1,0 0 0,0 1 1,1-1-1,-1 0 1,0 1-1,0-1 0,0 1 1,1 0-1,-1 0 1,0-1-1,0 1 1,1 0-1,-1 1 0,1-1 1,-1 0-1,1 0 1,0 1-1,-1-1 0,1 0 1,0 1-1,0 0 1,0-1-1,0 1 0,0 0 1,0-1-1,0 1 1,1 0-1,-1 0 0,1-1 1,-1 1-1,1 0 1,0 0-1,0 0 0,0 0 1,0 0-1,0 0-18,11-1-96,-7-1 72,-1 0-1,0 1 1,0-1 0,1-1-1,-1 1 1,0 0-1,0-1 1,1 0-1,-1 0 1,0 0-1,0 0 1,0 0 0,0-1-1,0 1 1,0-1-1,-1 0 1,1 1-1,0-1 1,-1-1 0,0 1-1,1 0 1,-1-1-1,0 1 1,0-1-1,1-1 25,-2-1 32,-1 4 110,-3 1-100,-1 0 1,0 0-1,0 0 1,0 0 0,0 1-1,0 0 1,1 0-1,-1 0 1,0 0-1,1 0 1,-1 1 0,1-1-1,-1 1 1,1 0-1,0 0 1,0 1-1,-1-1 1,2 1 0,-1-1-1,0 1 1,0 0-1,1 0 1,-1 2-43,3-5-5,0-1-1,0 1 1,0 0 0,0 0 0,0 0-1,0 0 1,0 0 0,0 0 0,0 0-1,0 0 1,0 0 0,1 0 0,-1 0 0,0 0-1,0 0 1,0 0 0,0-1 0,0 1-1,0 0 1,0 0 0,0 0 0,1 0-1,-1 0 1,0 0 0,0 0 0,0 0-1,0 0 1,0 0 0,0 1 0,0-1-1,1 0 1,-1 0 0,0 0 0,0 0-1,0 0 1,0 0 0,0 0 0,0 0 0,0 0-1,0 0 1,0 0 0,0 0 0,1 0-1,-1 0 1,0 1 0,0-1 0,0 0-1,0 0 1,0 0 0,0 0 0,0 0-1,0 0 1,0 0 0,0 0 0,0 1-1,0-1 1,0 0 0,0 0 0,0 0-1,0 0 1,0 0 0,0 0 0,0 0 0,0 0-1,0 1 1,0-1 0,0 0 0,0 0 5,10-5-23,-7 2 22,1-1 0,-1 1 0,0-1-1,1 0 1,-2 0 0,1 0 0,0-1 0,-1 1 0,0-1 0,0 1-1,0-1 1,-1 0 0,1 1 0,-1-5 1,-1 9 48,-4-1-13,1 1 0,-1-1 0,0 1 0,0 0 0,0 1 0,0-1 0,0 1 0,-2 0-35,4 0-2,-1 0-1,1 0 1,-1 0-1,1 0 1,-1 1-1,1-1 1,0 1 0,0-1-1,0 1 1,0 0-1,0 0 1,0 0-1,0 0 1,1 0-1,-1 0 1,1 1 0,-1-1-1,1 0 1,0 1-1,0-1 1,0 1-1,0-1 1,1 1-1,-1 0 3,1-3-58,2 0 39,0-1 0,0 0 0,0 0 1,0 1-1,0-1 0,-1-1 0,1 1 1,0 0-1,-1 0 0,1-1 0,0 1 1,-1-1-1,0 1 0,1-1 0,-1 1 1,0-1-1,0 0 0,0 0 0,0 0 1,0 0-1,0-1 19,17-44-206,-17 47 214,-1 0 0,0-1 1,0 1-1,1 0 1,-1-1-1,0 1 1,0-1-1,0 1 1,0 0-1,1-1 1,-1 1-1,0-1 1,0 1-1,0-1 0,0 1 1,0-1-1,0 1 1,0 0-1,0-1 1,0 1-1,-1-1 1,1 1-1,0-1 1,0 1-1,0 0 1,0-1-1,-1 1 1,1-1-1,0 1 0,0 0 1,-1-1-1,1 1 1,0 0-1,-1-1 1,1 1-1,0 0 1,-1 0-1,1-1 1,0 1-1,-1 0 1,1 0-1,-1 0 1,1-1-1,0 1 0,-1 0 1,1 0-1,-1 0 1,1 0-1,-1 0 1,1 0-1,0 0 1,-1 0-1,1 0 1,-1 0-1,1 0 1,-1 0-1,1 0 1,0 0-1,-1 1 0,1-1 1,-1 0-1,1 0 1,0 0-1,-1 1 1,1-1-1,-1 0 1,1 0-1,0 1 1,-1-1-9,-27 17 82,24-13-74,1-2-4,1-1-1,0 1 0,0 0 0,0 0 1,0 0-1,1 0 0,-1 1 1,1-1-1,-1 0 0,1 1 1,0-1-1,-1 1 0,1 1-3,1-4-80,12 0-72,-9 0 138,0 0 0,0 0 0,0-1-1,0 1 1,0-1 0,0 0 0,0 0 0,0 0 0,-1 0 0,1 0-1,0-1 1,0 1 0,-1-1 0,1 0 0,-1 1 0,0-1-1,1 0 1,-1-1 0,0 1 0,0 0 0,0-1 0,0 1 0,0-3 14,-1 3 45,-1 2 152,-5 1 156,-1 1-337,0 1 0,1 0 0,0 0 0,-1 1 0,1-1 0,1 1 0,-1 0 0,0 1 0,1-1 0,0 1 0,0 0 0,0 0 0,1 0 0,-1 0 0,0 3-16,4-8-6,0 0 1,0 0 0,0 1-1,0-1 1,-1 0 0,1 0-1,0 1 1,0-1 0,0 0-1,0 0 1,0 1 0,0-1 0,0 0-1,0 0 1,0 1 0,0-1-1,0 0 1,0 0 0,0 1-1,0-1 1,0 0 0,0 0-1,0 1 1,0-1 0,0 0-1,0 0 1,1 1 0,-1-1 0,0 0-1,0 0 1,0 0 0,0 1-1,0-1 1,1 0 0,-1 0-1,0 0 1,0 1 0,1-1 5,10-1-76,12-9 47,-5-8-21,-17 17 63,0 0 0,0 0 0,-1 0 0,1 1 0,0-1 0,0 0 0,-1 0-1,1 0 1,-1 0 0,1-1 0,-1 1 0,1 0 0,-1 0 0,0 0 0,1 0-1,-1 0 1,0-1 0,0 1 0,0 0 0,0 0-13,-29 1 475,28 0-523,1 0-30,0 0-300,0 0-844,0-3-4920,0-1-82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20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16 11205,'0'0'950,"0"0"-435,0 0-408,0 0-198,0 0-59,3 7 214,-12 13 1473,-1-7-1506,7-11-34,1 1 0,0 0 0,0-1 0,0 1 0,0 0 0,0 0 0,1 0 0,-1 0 0,1 1 0,0-1 0,0 0 0,0 1 0,0-1 0,0 4 3,23-6-496,-17-2 343,0 0-1,0-1 1,-1 1-1,1-1 1,0 0 0,-1 0-1,1 0 1,-1 0-1,0-1 1,0 0-1,0 0 1,0 0-1,0 0 1,0-1 153,2-2-407,0 0-1,0-1 1,-1 1 0,1-1-1,-1-1 1,-1 1 0,4-8 407,-8 15 9,0 0 0,0 0 0,1 0 0,-1-1 0,0 1 1,0 0-1,0 0 0,0-1 0,0 1 0,0 0 0,0 0 0,0-1 1,0 1-1,0 0 0,0 0 0,0-1 0,0 1 0,0 0 0,0-1 1,0 1-1,0 0 0,0 0 0,0-1 0,0 1 0,0 0 0,-1 0 1,1 0-1,0-1 0,0 1 0,0 0 0,0 0 0,0 0 1,-1-1-1,1 1 0,0 0 0,0 0 0,-1 0 0,1 0 0,0-1-9,-13 0 363,-16 8 220,23-4-514,1 1 0,-1-1 0,1 1 0,0 0 1,0 1-1,0-1 0,1 1 0,-4 5-69,5-6 33,0-1-1,0 1 0,1 0 1,0 0-1,0 0 0,0 0 0,0 0 1,0 0-1,1 1 0,0-1 1,0 1-1,0-1 0,0 3-32,2-7-7,-1 1-1,0 0 0,1-1 0,-1 0 1,1 1-1,-1-1 0,1 1 1,-1-1-1,1 1 0,-1-1 0,1 0 1,-1 1-1,1-1 0,-1 0 1,1 0-1,-1 1 0,1-1 0,0 0 1,-1 0-1,1 0 0,0 0 1,-1 0-1,1 0 0,-1 0 0,1 0 1,0 0-1,-1 0 0,1 0 1,0 0-1,-1 0 0,1 0 8,23-4-118,-17 1 13,0 0-1,-1 0 1,1-1 0,-1 0-1,1-1 1,-1 0 0,-1 0-1,1 0 1,-1 0 0,0-1 0,0 0-1,0 0 1,-1 0 0,0 0-1,3-6 106,-7 11 38,0 1 0,0 0 0,0-1 0,1 1 0,-1 0 0,0-1 0,0 1 0,0 0 0,0-1 0,0 1 0,0 0 0,0-1 0,0 1 0,0-1 0,0 1 0,0 0 0,0-1 0,0 1 0,0 0 0,0-1 0,0 1 0,-1 0 0,1-1 0,0 1 0,0 0 0,0-1 0,-1 1 0,1 0 0,0-1 0,0 1 0,0 0 0,-1 0 0,1-1 0,0 1-1,-1 0 1,1 0-38,-17-4 896,12 4-664,0 0 0,0 0 0,0 1 0,0 0 0,0 0 0,-3 1-232,4 0 35,0 0-1,0 0 0,0 1 1,0-1-1,1 1 0,-1 0 1,1 0-1,0 1 0,0-1 1,0 1-1,0-1 0,1 1 1,-1 0-1,1 0 0,0 0 1,0 0-1,1 0 0,-1 0 1,1 1-1,0-1 0,0 1 1,0-1-1,0 2-34,2-5-4,-1 0 0,0 0 0,0-1 0,0 1 0,0 0 0,1 0 0,-1-1 0,0 1 0,1 0 0,-1-1 0,1 1 0,-1 0 0,1-1 0,-1 1 0,1 0 0,-1-1 0,1 1 0,0-1 0,-1 1 0,1-1 0,-1 0 0,1 1 0,0-1 0,0 0 0,-1 1 0,1-1 0,0 0 0,0 0 0,-1 1 0,1-1 0,0 0 0,0 0 0,0 0 4,34 0-43,-23-1 5,-8 1 11,1 0 1,-1-1-1,1 0 0,0 0 1,-1 0-1,0-1 1,1 1-1,2-3 27,-6 4 0,0 0 0,0-1 0,0 1 0,0-1 0,0 1 0,0-1 0,0 0 0,0 1 0,-1-1 0,1 0 0,0 1 0,0-1 0,-1 0 0,1 0 0,0 0 0,-1 0 0,1 0 0,-1 0 0,1 0 0,-1 0 0,0 0 0,1 0 0,-1 0 0,0 0 0,0 0 0,0 0 0,0 0 0,1 0 0,-2 0 0,1 0 0,0 0-1,0 0 1,0 0 0,0 0 0,-1 0 0,1 0 0,0 0 0,-1 0 0,1 0 0,-1 0 0,1 0 0,-1-1 0,0 1 15,0 0 0,0 0-1,0 0 1,0 1 0,-1-1 0,1 0-1,0 0 1,0 1 0,0-1-1,-1 0 1,1 1 0,0 0 0,-1-1-1,1 1 1,0 0 0,-1-1-1,1 1 1,-1 0-15,-28-1 174,23 2-79,-49-1 517,46 0-413,36 0-311,-21 0 82,0 0 0,0 0 0,0-1 0,0 1 0,0-1 1,0 0-1,0-1 0,-1 1 0,1-1 0,0 0 0,0 0 0,-1 0 0,0-1 1,1 1-1,2-4 30,-34 3 707,20 3-670,-15 0 144,22 0-185,-1 0 0,1 0 0,0 0 0,-1 0 0,1 0 0,0 0-1,-1 0 1,1 1 0,0-1 0,-1 0 0,1 0 0,0 0 0,-1 0 0,1 1 0,0-1 0,-1 0 0,1 0 0,0 1-1,0-1 1,-1 0 0,1 0 0,0 1 0,0-1 0,-1 0 0,1 1 0,0-1 0,0 0 0,0 1 0,0-1-1,0 1 1,0-1 0,-1 0 0,1 1 0,0-1 0,0 0 0,0 1 0,0-1 0,0 1 0,0-1 0,1 0-1,-1 1 1,0-1 0,0 1 4,2 0-12,0 0-1,0 0 0,0-1 1,0 1-1,0-1 0,0 1 1,0-1-1,0 1 0,1-1 1,-1 0-1,0 0 0,0 0 1,0 0-1,0-1 0,2 1 13,2-1-18,0 1 2,-5 1 15,0-1 1,0 0 0,0 0-1,0 1 1,0-1 0,0 0-1,0 0 1,0 0 0,0 0-1,0-1 1,0 1 0,0 0-1,0 0 1,0 0 0,0-1-1,0 1 1,0-1 0,0 1-1,0-1 1,0 1 0,-1-1-1,2 0 1,-3 1 10,1-1-1,0 1 1,-1-1-1,1 1 1,0-1-1,-1 1 1,1 0 0,-1-1-1,1 1 1,0 0-1,-1-1 1,1 1-1,-1 0 1,1-1-1,-1 1 1,1 0-1,-1 0 1,0 0 0,1 0-1,-1-1 1,1 1-1,-1 0 1,1 0-1,-1 0 1,0 0-1,1 0 1,-1 1-10,-18-2 63,17 1-42,-48 0 550,50 0-662,10 0-69,74 0-176,-84 0 341,0 0 0,0 0 0,0 0 0,0 0 0,0 0 0,0-1 0,0 1 0,0 0 0,0 0 0,0 0 0,0 0 0,0 0 0,0 0 0,0 0 1,0 0-1,0 0 0,0 0 0,0 0 0,0-1 0,0 1 0,0 0 0,0 0 0,0 0 0,0 0 0,0 0 0,0 0 0,0 0 0,0 0 0,0 0 0,0 0 0,0 0 1,0 0-1,0 0 0,0 0 0,0 0 0,1-1 0,-1 1 0,0 0 0,0 0 0,0 0 0,0 0 0,0 0 0,0 0 0,0 0 0,0 0 0,0 0 0,0 0 0,0 0 1,0 0-1,1 0 0,-1 0 0,0 0 0,0 0 0,0 0 0,0 0 0,0 0 0,0 0 0,0 0 0,0 0 0,0 0 0,0 0 0,0 1 0,1-1 0,-1 0 0,0 0 0,0 0-5,-9-3 182,8 3-329,3 6-886,-1-5 762,5 7-454,2-2-3638,-5-4-2307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21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640 144 7155,'0'0'1174,"-21"-6"-309,-74-20-164,79 23-530,0 0 0,-1 1 0,1 1 0,-1 0 0,0 1 0,1 1 0,-8 2-171,11-2 158,-1 2-101,-1-1 0,1 2 0,0 0 0,0 1 0,1 0 0,0 1 0,-1 1 0,2 0 0,-1 1 0,1 0 0,0 1 0,1 0 0,0 1 0,1 0-1,0 1 1,-1 1-57,-8 10 3,2 1-1,0 1 0,2 1 0,0 0 0,2 0 0,1 2 0,-7 20-2,12-23 11,0 1 0,2-1 0,0 1-1,2 0 1,1 2-11,0 31 29,3 38-29,1-74 11,1 0 1,1 0-1,1 0 0,1-1 0,0 1 1,2-1-1,0-1 0,2 0 1,5 9-12,-2-7-1,0-1 0,2 0 1,1 0-1,0-2 0,1 0 0,1-1 1,1 0-1,3 0 1,-9-9-19,0-1 0,1 1 0,0-2 0,0 0 0,0-1 0,1 0 0,0-2 0,1 1 0,-1-2 0,1 0 0,-1-1 0,1 0 0,0-1 0,0-1 0,0-1 0,12-2 19,-16 1 6,0-1 1,0 0-1,-1-1 0,1 0 1,-1-1-1,0 0 0,-1-1 1,1 0-1,-1-1 1,0 0-1,0 0 0,-1-1 1,0-1-1,-1 1 0,1-2-6,13-16 7,-1 0 0,-1-2 0,-1 0 0,12-25-7,-18 25 23,0 0 0,-2-1 1,-1 0-1,-2-1 0,0 0 1,-2 0-1,-2-1 0,0 0 1,-2 0-1,-2 0 0,0 1 1,-5-27-24,1 30 55,-1 1 0,-2 0 0,0 0 0,-2 0 1,-1 1-1,-1 0 0,0 1 0,-11-14-55,-9-12 336,-2 1 0,-3 2-1,-17-17-335,44 54 50,-4-6 73,-1 0 1,-1 2 0,-1 0 0,-2-2-124,18 16-17,-1-1 0,1 1-1,0 0 1,0-1 0,0 1 0,-1 0 0,1-1 0,0 1 0,-1 0 0,1 0 0,0-1 0,-1 1 0,1 0 0,0 0 0,-1 0 0,1-1 0,0 1 0,-1 0 0,1 0 0,0 0 0,-1 0 0,1 0-1,-1 0 1,1 0 0,0 0 0,-1 0 0,1 0 0,-1 0 0,1 0 0,0 0 0,-1 0 0,1 0 0,-1 0 0,1 0 0,0 1 0,-1-1 0,1 0 0,0 0 0,-1 0 0,1 1 0,0-1 0,-1 0-1,1 0 1,0 1 0,0-1 0,-1 1 17,0 18-4008,2-11 1997,-1 18-4255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3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1 117 304,'0'0'8692,"0"0"-7459,0 0 495,0 0-783,0 0-769,0 0-176,0 0-160,0 0 160,68 18 208,24-18-208,4 0 80,-11 0-80,-10 0 0,-12-11-544,-18-9-2690,-20-10-191,-23-6-161,-2-2 2642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37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7748,'0'0'760,"0"0"-744,0 0 83,20 16 285,-1 0-270,17 14 218,-1 2 1,15 18-333,-32-30 90,0 1-1,-2 0 1,3 5-90,-15-18 59,1-1-1,-1 1 1,0 0 0,-1 0 0,1 1-1,-2-1 1,1 1 0,-1-1-1,0 1 1,-1 0 0,0 6-59,-1-11 135,0 1 0,0-1 0,0 1 0,-1-1 1,0 1-1,0-1 0,0 1 0,0-1 0,-1 0 0,1 0 0,-1 0 0,-1 2-135,-1-1 117,-1 1-1,1-1 0,-1 0 1,0-1-1,0 1 0,-1-1 1,-5 3-117,0 1 96,0 0 0,0-1 0,0-1 0,-1 0 0,0-1 0,0 0 0,-1 0 0,-11 1-96,23-5-386,-2-1 622,2 0-3958,1 0-3550,0 2 4511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39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12 3602,'0'0'2281,"0"0"-1404,0 0-375,0 0 242,0 0-87,-12 0-271,867-9 1373,-778 8-1731,-8 0-4,1 2 1,29 7-25,-5 0 26,1-4-1,52-6-25,-24 1 32,137-2-31,277 6 40,-428 4-27,115 4-4,86 2 49,47-6-75,-182-8 17,197 2 1,-296 5 20,0 3 0,-1 3 0,2 4-22,24 4 11,-3 1 1,-60-11 4,1-2-1,0-2 1,22 1-16,91-6-3,19-8 3,-56 2 43,118 2-4,-72 3-22,27-9-17,83-31-35,-83 10 70,19 7-4,1 9-1,12 9-30,-168 3-16,-25 1-342,-1 1 1,1 1 0,14 3 357,-37-4-435,-1 1-1,0 0 1,1 0 0,-1 0 0,0 0 0,0 1-1,0-1 1,1 1 435,-4-1-116,1-1 1,-1 0-1,0 0 0,1 1 0,-1-1 1,0 0-1,1 0 0,-1 1 0,0-1 1,0 0-1,1 1 0,-1-1 0,0 1 1,0-1-1,0 0 0,1 1 0,-1-1 1,0 1-1,0-1 0,0 0 0,0 1 1,0-1-1,0 1 0,0-1 0,0 1 1,0-1 115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46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5539,'0'0'4273,"0"0"-4000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5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8996,'0'0'1924,"0"0"-822,0 0-673,0 0-53,0 0 27,-11 24-248,-33 80-27,41-97-119,1 0-1,0 0 1,0 0 0,0 0 0,1 1-1,0-1 1,1 1 0,-1-1 0,2 6-9,-1 0 30,0-11-35,0-1 1,1 1-1,-1 0 0,0-1 0,1 1 1,-1 0-1,1-1 0,-1 1 0,1-1 1,0 1-1,0-1 0,0 0 0,0 1 1,0-1-1,0 0 0,0 1 0,0-1 1,0 0-1,1 0 0,-1 0 0,0 0 1,1 0-1,-1 0 0,1-1 0,-1 1 1,1 0-1,-1-1 0,1 1 0,-1-1 1,1 1-1,0-1 0,-1 0 0,1 0 1,0 0-1,-1 0 0,1 0 0,0 0 1,0 0 4,4 0-33,1-1 0,-1 0 1,1 1-1,-1-2 0,0 1 0,1-1 1,-1 0-1,0 0 0,5-3 33,4-6-170,-1 0 0,0-1-1,-1 0 1,0-2-1,0 1 1,-2-1 0,4-5 170,14-17-96,-28 38 124,0 0-1,-1 0 1,1 0 0,0 0 0,-1 0-1,1 0 1,-1 1 0,1-1 0,-1 0 0,0 0-1,0 0 1,0 0 0,0 0 0,-1 0-1,1 1-27,1 48 261,-1-49-264,-1 0-1,1-1 0,0 1 0,0-1 0,0 1 0,1-1 0,-1 1 0,0 0 1,1-1-1,-1 1 0,1-1 0,-1 1 0,1-1 0,-1 0 0,1 1 0,0-1 1,0 1-1,0-1 0,0 0 0,0 0 0,0 0 0,0 0 0,0 1 0,1-1 1,-1-1-1,1 2 4,2-1-130,0 0 0,1 0 1,-1 0-1,1 0 0,-1-1 1,1 0-1,-1 0 0,4 0 130,-5 0-126,28 0-2395,-15 0-579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8:58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7299,'0'0'155,"0"0"-107,0 0-99,0 0 3,0 0-16,4 7 56,-1-4 54,0 1 0,0 0-1,0-1 1,0 0 0,1 0-1,-1 0 1,1 0 0,0 0-1,-1-1 1,1 1 0,1-1-1,-1 0 1,0-1 0,0 1-1,1-1 1,-1 0 0,5 1-46,348 95 2158,-325-91-1883,-1-2 1,1-2-1,0-1 1,26-2-276,-7 0 384,-28 0-330,0-2 0,0-1-1,0-1 1,-1-1 0,21-8-54,33-9 203,-11 12-47,0 3 0,0 3 1,1 3-1,26 3-156,117-5 237,299-21 161,-131 25 92,-151-14 135,-118 13-368,24 0 841,23 8-1098,-55-7 622,-100 0-566,0 0 26,2 0-10,-2 0-89,0 0 1,0 0-1,0 0 1,0 0 0,0 0-1,0 0 1,1 0 0,-1 0-1,0 0 1,0-1 0,0 1-1,0 0 1,0 0 0,0 0-1,0 0 1,1 0 0,-1 1-1,0-1 1,0 0 0,0 0-1,0 0 1,0 0 0,0 0-1,0 0 1,1 0-1,-1 0 1,0 0 0,0 0-1,0 0 1,0 0 0,0 0-1,0 0 1,0 0 0,0 0-1,0 1 1,0-1 0,0 0-1,1 0 1,-1 0 0,0 0-1,0 0 1,0 0 0,0 0-1,0 1 1,0-1 0,0 0-1,0 0 1,0 0-1,0 0 1,0 0 0,0 0-1,0 0 1,0 1 0,0-1-1,0 0 1,0 0 0,0 0-1,0 0 1,0 0 0,0 0-1,-1 0 1,1 0 0,0 1-1,0-1 1,0 0 0,0 0-1,0 0 1,0 0 16,0 1-296,-8 13-5016,-1-6 256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9:01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34 6643,'0'0'1041,"0"0"-545,0 0-200,0 0 203,0 0 80,0 0-115,0 0-456,0 0 1,-1 0-1,1 0 0,0 0 1,0 0-1,0 0 0,0 0 1,0 0-1,0 1 1,0-1-1,0 0 0,0 0 1,-1 0-1,1 0 0,0 0 1,0 0-1,0 0 0,0 0 1,0 0-1,0 1 1,0-1-1,0 0 0,0 0 1,0 0-1,0 0 0,0 0 1,0 0-1,0 0 1,0 0-1,0 1 0,0-1 1,0 0-1,0 0 0,0 0 1,0 0-1,0 0 0,0 0 1,0 0-1,0 1 1,0-1-1,0 0 0,0 0 1,0 0-1,0 0 0,0 0 1,0 0-1,1 0 0,-1 0 1,0 0-1,0 0 1,0 1-1,0-1 0,0 0 1,0 0-1,0 0 0,0 0 1,0 0-1,1 0 0,-1 0-8,124 12 1706,1-5-1,49-6-1705,-126-1 82,27-2 56,0-4 1,1-3-139,-9 0 51,34-5 40,38 2-91,331 6 80,-79 6-40,-336 5-31,0 3 1,-1 3 0,48 15-10,-26-7-11,35 4 11,-38-16 107,0-3 0,1-3-1,28-5-106,-22-4-6,-45 1-3987,-16 5-4792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9:02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53 208 6915,'0'0'1409,"0"0"-345,0 0-474,0 0-267,-3 25 173,-8 82 54,8-71-206,1-1 0,3 10-344,0-17-2804,-1-135-2347,-1-135 1386,1 229 3486,-1 0 1,0 0-1,-3-7 279,-6-4 2598,9 24-2056,1-1 0,-1 0 0,0 0 0,1 1 0,-1-1 0,0 0 0,0 1 0,0-1 0,0 1 0,1-1 1,-1 1-1,0 0 0,0-1 0,0 1 0,0 0 0,0-1 0,0 1 0,0 0 0,0 0 0,-1 0-542,15-1 66,0-1 1,0 0-1,-1-1 1,1 0-1,-1-1 0,7-3-66,-3 1 44,0 1-1,0 1 0,12-2-43,-6 6 230,-18 0-3240,-2 1-3302,-2 3 1958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9:02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3057,'0'0'361,"0"0"49,0 23 71,1 78-44,7 58 639,-2-23-746,-7-87-92,0-19 750,1 1 0,3 15-988,-2-43 95,-1 0 0,1 0 0,1 0 0,-1 0 0,0-1 0,1 1 0,-1 0 0,1-1 0,0 1 0,0-1 0,0 0 0,0 1 0,0-1 0,0 0 0,1 0 0,-1-1 0,3 3-95,-1-1 134,1-1 0,0 1 0,0-1 0,0 1 0,0-1 0,0-1 0,0 1-1,0-1 1,6 1-134,67-1 438,-44-1-457,-32 0-280,1 0 0,-1 0-1,1 0 1,0-1 0,-1 1 0,1 0-1,-1-1 1,1 0 0,-1 0 0,1 0-1,-1 0 1,1 0 0,-1 0-1,0 0 1,0-1 0,1 1 0,0-2 299,5-7-4757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9:03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6867,'0'0'1067,"0"0"-741,0 0-233,0 0 17,0 0-46,9 0 93,35 1 83,13 0 323,31-4-563,-48-5 66,-33 5-32,1 1-1,0 1 0,0-1 0,0 1 0,4 1-33,-11 5 40,0 0 1,-1 0-1,1 0 0,-1 0 0,0 0 1,-1 3-41,1-3 36,-7 257 78,6-4-139,2-136 72,-1-116 30,0 0 1,-1 0-1,1 0 1,-1 0-1,0 0 1,-1 0-1,0 0 1,1 0 0,-2-1-1,1 1 1,-1-1-1,0 1 1,-2 2-78,2-4 211,0-1 1,-1 1-1,1-1 1,-1 1-1,0-1 0,0 0 1,0-1-1,0 1 1,-1-1-1,1 0 1,-1 0-1,1 0 1,-1 0-1,0-1 1,0 0-1,-4 1-211,-31 4 423,0-2 1,0-1-1,-6-3-423,45 0-822,1-1-4340,0-7 1117,0-1 137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0:35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1121 142 7603,'0'0'529,"-23"-2"-150,-6-1-182,-17-2 315,-1 2 0,-2 3-512,-12 0 520,0 3 0,-32 7-520,61-4 176,1 0 0,0 2-1,1 2 1,0 0 0,-24 13-176,11 1 43,0 2 1,1 1 0,2 2 0,1 2-1,1 2 1,2 2 0,1 0 0,2 3-1,2 1 1,-7 12-44,26-34 6,2 1-1,0 0 0,1 0 1,0 1-1,2 0 0,0 0 1,1 1-1,1 0 0,-1 9-5,4-16 4,1 0-1,0 1 0,0-1 0,2 0 0,0 1 1,0-1-1,1 0 0,0 0 0,2 0 1,-1 0-1,1 0 0,1-1 0,1 0 1,6 12-4,-2-7-2,2-1 1,0 0-1,1-1 1,0 0-1,1-1 1,1 0-1,1-2 1,13 11 1,-5-9-22,0 0 0,0-1-1,1-1 1,0-2 0,1 0 0,4-1 22,20 3-26,1-1 1,0-3-1,0-2 0,1-3 0,0-2 1,35-4 25,-58 1 10,-1-1 0,1-2 0,-1-1 0,0-2 0,0 0 0,-1-2 1,0-1-1,-1-1 0,6-5-10,0-1 60,-2-2-1,0-1 1,-1-1 0,-2-1 0,0-2 0,-2-1-1,5-7-59,-4 2 109,-2-1-1,0-1 0,-3-2 0,-1 0 0,-1-1 0,-2-1 0,-1-1 1,-3 0-1,-1-1 0,-1 0 0,-3-1 0,-1 0 0,1-27-108,-6 34 119,-2 0-1,0-1 0,-3-2-118,2 25 48,-1-1-1,-1 1 1,0-1-1,0 1 1,-1 0-1,0 0 1,-1 0-1,0 1 1,-1 0-1,-2-3-47,-1 0-20,-1 0 0,0 0-1,-1 1 1,0 1 0,-1 0 0,0 0 0,-1 1-1,0 1 1,0 0 0,-1 0 0,-1 2 0,1 0-1,-1 0 1,0 2 0,-1 0 0,1 0 0,-1 2-1,0 0 1,0 0 0,0 2 0,-11-1 20,26 2-239,-1 0 0,0 0 0,1 0 0,-1 1-1,0-1 1,1 0 0,-1 1 0,1-1 0,-1 1 0,0-1 0,1 1 0,-1 0 0,0 0 239,-15 18-6966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0:14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186 174 5010,'0'0'913,"0"0"-646,0 0-193,0 0-20,0 0 76,2-15-50,7-47-24,-8 60-50,-1 0-1,1-1 1,0 1-1,0 0 0,0 0 1,0 0-1,0 0 1,0 0-1,0 0 1,1 1-1,-1-1 0,1 0 1,-1 1-1,1-1 1,0 1-1,0-1 0,-1 1 1,1 0-1,0 0 1,2-1-6,5-3 27,1-2 36,1 0-1,0 1 1,1 0-1,-1 1 1,1 0-1,0 1 1,0 0-1,0 1 1,1 0-1,-1 1 1,1 1-1,0 0 1,-1 0-1,7 2-62,7-2 90,-1 2 0,0 1-1,0 1 1,3 1-90,-20-2 36,1 1 1,-1 0-1,1 0 1,-1 0-1,0 1 1,0 0-1,0 1 1,-1 0-1,0 0 1,0 0-1,0 1 0,0 0 1,2 4-37,8 10 249,-1 0 0,-1 2 1,0 0-1,-2 1 0,0 0 0,-2 1 1,1 4-250,-7-10 111,-2-1 0,0 1 0,0 0 0,-2 0 0,0 1 1,-1-1-1,-2 11-111,1 16 257,0-36-231,1 0 1,-2 0-1,1 0 1,-1 0-1,-1 0 1,0 0 0,0 0-1,0-1 1,-5 7-27,-7 13 71,-2-2 1,-6 6-72,4-3 71,-1-4-32,-1 0 0,0-1 0,-2-2 0,-1 0 0,0-1 0,-2-1-1,-19 10-38,26-18 26,-1-2-1,0 0 0,-1-1 0,0-1 0,0-1 0,-1-1 0,-13 2-25,-8-1 73,0-2 0,0-2 0,-21-2-73,61-1 6,1 0 0,0 0-1,0 0 1,0-1-1,0 1 1,0-1 0,-1 0-1,1 1 1,0-1-1,1 0 1,-1 0 0,0 0-1,0-1 1,0 1 0,0 0-1,1-1 1,-1 1-1,1-1 1,-2-1-6,-2-4 24,0 0 1,1 0-1,0 0 0,-2-6-24,-14-22 162,17 29-120,-1-1-1,1 0 1,0 0 0,1 0 0,-1-1 0,1 1 0,1 0-1,-1-1 1,1 0 0,1 1 0,-1-1 0,2 1 0,-1-1-1,1-6-41,0-12-6,-1 20 4,1 0 0,0 0 0,1 0 0,-1 0 0,1 1 0,0-1 0,1 1 0,-1-1 0,1 1 0,0 0 0,1-1 2,43-59 13,-28 41 14,28-39-48,-42 39-260,-4 16-2815,1 1-1355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0:14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6083,'0'0'1670,"0"0"-1171,0 0-449,0 0-63,0 0-6,16-12 46,52-41 24,-63 50-47,0 0 1,-1 0-1,1 0 0,0 1 1,0-1-1,1 1 1,-1 1-1,0-1 0,1 1 1,-1 0-1,1 0 1,0 0-1,-1 1 0,1 0 1,-1 0-1,4 1-4,8-1 26,-15 0-16,0 1 0,0-1 1,0 0-1,-1 1 0,1 0 1,0-1-1,0 1 0,-1 0 0,1 0 1,-1 0-1,1 0 0,0 0 1,-1 0-1,0 0 0,1 1 1,-1-1-1,0 0 0,0 1 0,1-1 1,-1 1-1,0-1 0,-1 1 1,1 0-1,0-1 0,0 1 0,-1 0 1,1 0-1,-1-1 0,1 3-10,2 7 159,-1 0-1,0 1 0,-1-1 1,0 5-159,-1-10 106,2 18-39,5 120-697,-7-138-1422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1:48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3906,'0'0'1875,"0"0"-1360,0 0-424,0 0 202,0 0 679,0 0 124,25 0 2578,11-2-3676,-2-2 1,1-1-1,0-1 1,10-6 1,-4 3 64,0 1 0,30-2-64,205-15 342,-146 21-49,9 6-293,-10 0 96,-110-2-74,-1 1 7,-1-2 1,0 1-1,1-2 0,-1-1 0,15-3-29,-14 2 20,0 1 0,1 1-1,-1 1 1,0 1-1,1 0 1,4 2-20,22-1 3,193-1-484,-237 1-3496,-1 5-4457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1:55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4482,'0'0'1860,"0"0"-1308,0 0-456,0 0 13,4 0 6,16 0-80,0-1 0,0-1-1,0-1 1,-1 0 0,1-2 0,15-5-35,28-6 63,3 2 27,2 4 0,-1 2 0,27 3-90,2-2 52,-2-4 1,22-8-53,-43 7 28,32 0-4,0 5 0,31 4-24,-7 0 5,686-5 122,-566 9-115,-194 2 3,-1 1 0,10 5-15,-4-1 18,40 0-18,26-6 1,0 6 0,-1 6 0,37 11-1,-64-9 0,1-4 0,49-2 0,3 0-3,-89-5 7,27 3 147,18-3-151,-17-4 46,99-3 49,-169 0-82,1-1 0,18-5-13,-16 3 9,0 1-1,9 0-8,175-18 227,-87 7 253,96 2-480,-111 11 79,-32 0 223,1 3 0,23 5-302,201 37 1211,-268-40-1103,16 2 118,27 7-226,-70-13-1238,-5-10-2236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5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7139,'0'0'2850,"0"0"-1842,0 0 49,0 0-33,0 0-560,0 0-128,-72 59 81,67-30-353,5 0-32,0-2-32,2-2 0,26-5-64,4-4 64,6-11-112,2-5-625,0 0-2464,-5-16-1585,-27-2 560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2:04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5811,'0'0'859,"0"0"-46,0 0-47,0 0 184,0 0-22,0 0-285,0 0-339,0 0-160,0 0-96,0 0-23,14 0 1,22 0 117,-1-2 1,1-1-1,26-6-143,27-6 213,-39 7 206,31-9-419,-34 6 156,0 3 0,4 2-156,37-7 107,22 1 45,-77 10-70,0 1 1,25 3-83,2-1 48,77 8 118,-94-9-113,12-1 17,0 2 0,0 3 1,36 8-71,-58-7 33,34 1-33,-9-1 12,28 1 653,51-3-665,-92-13 450,-37 9-427,6-3 12,1 1 0,0 1 0,0 0 0,3 1-35,-18 1-3,0 0 30,0 0-21,0 0 20,0 0-31,0 0 2,14 0 119,-10 0-5554,-4 0-58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2:31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1185,'2'3'530,"-1"-2"-428,-1-1-62,0 0 123,0 0 311,0 0 455,0 0 159,0 0-226,0 0-307,0 0-227,0 0-69,0 0-78,0 0-42,0 0 35,0 0-44,0 0 36,0 0-41,0 0-50,0 0 23,0 0-44,0 0-1,0 0-18,0 0-6,0 0 30,0 0-32,0 0-9,0 0 14,0 0 8,0 0-2,0 0 44,0 0-39,0 0-16,0 0 15,0 0-31,0 0 32,0 0-14,0 0 8,0 0-13,0 0 6,0 0 2,0 0 3,0 0 10,0 0 14,0 0 31,0 0-20,0 0 15,0 0-42,0 0 23,0 0-4,0 0-1,0 0 65,0 0-78,0 0 8,0 0 40,0 0-46,0 0 41,0 0-16,0 0-46,0 0-10,0 0-25,0 0 41,0 0-38,0 0-13,0 0 14,0 0 36,0 0-47,0 0 2,0 0 25,0 0-33,0 17 2594,0-11-2563,1 1 0,1 0 1,-1-1-1,1 0 1,0 1-1,0-1 0,1 0 1,0 0-1,0 0 1,0-1-1,4 5-12,10 15 23,2-1 0,1-1-23,-5-5 12,2 1 23,0-1 0,1 0-1,1-1 1,0-1 0,2-1-1,-1-1 1,2-1 0,0 0-1,0-2 1,24 9-35,19 8 27,-39-15-7,0-2 0,15 4-20,9-1 27,1-2-1,0-2 1,8-1-27,169 2 96,-199-9-74,-1-1 1,16-2-23,18 0 27,-53-1-27,1-1 1,0 0-1,-1 0 0,1 0 0,-1-1 1,0-1-1,0 0 0,-1 0 1,4-3-1,-4 3-11,20-14 16,-1-1 0,0-1-1,-2-2 1,-1 0 0,15-19-5,50-47 57,29-18-57,-60 55 47,-57 51-112,-1 1 0,1 0 0,-1 0 1,1 0-1,-1-1 0,1 1 0,-1 0 0,0-1 0,1 1 1,-1 0-1,1-1 0,-1 1 0,0 0 0,1-1 0,-1 1 1,0-1-1,0 1 0,1 0 0,-1-1 0,0 1 0,0-1 1,0 1-1,0-1 0,1 1 0,-1-1 0,0 1 0,0-1 0,0 1 1,0-1-1,0 0 65,-16 1-3705,-2 1 4305,-46-1-747,63 0 154,0 0 1,0-1-1,0 1 1,0-1-1,0 0 1,0 1-1,0-1 1,0 0-1,0 1 1,0-1-1,1 0 0,-1 0 1,0 0-1,0 0 1,1 0-1,-1 0 1,1 0-1,-1 0 1,1 0-1,-1 0 1,1 0-1,0 0 0,-1 0 1,1 0-1,0-1 1,0 1-1,0 0 1,0 0-1,0 0 1,0 0-1,0-1-7,0 0 28,0 0 0,0 1 0,0-1 0,0 0 0,0 0 0,0 0 0,0 1 0,0-1-1,1 0 1,-1 1 0,1-1 0,0 0 0,-1 1 0,1-1 0,0 0 0,0 1 0,0 0 0,0-1 0,0 1 0,1-2-28,8 0 132,1 1 1,-1 0-1,0 0 1,1 1 0,0 0-1,-1 1 1,1 0-1,0 1 1,4 1-133,21-1 357,-26-1-292,-8 0-20,1 0-1,-1-1 1,0 2 0,0-1-1,1 0 1,-1 0 0,0 1 0,0-1-1,1 1 1,0 0-45,-2 0 41,0 0-1,0 0 1,0-1-1,-1 1 1,1 0 0,0 0-1,-1 0 1,1 0-1,0 0 1,-1 0 0,0 1-1,1-1 1,-1 0-1,1 0 1,-1 0 0,0 0-1,0 0 1,0 1-1,0-1 1,0 0 0,0 0-1,0 0 1,0 1-41,0 14 197,-1 1 0,0-1 0,-1 0 0,-1 1 0,0-1 0,-2-1 1,1 1-1,-2 0 0,-6 12-197,3-10 16,2-1-1,0 1 1,-4 15-16,7 6-3355,4-34-839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06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75 6659,'0'0'742,"0"0"317,0 0-448,0 0 13,0 0 174,0 0 410,-18-1-730,-37-2-649,49 2 58,8 2 9,40 2-7,130 17 152,-68-6 174,33-3-215,336-6 334,-366-5-292,-18 2 260,-37 0 275,0-2-1,-1-3 0,1-2 0,-1-2-576,-39 5 22,58-12 127,0 2 0,0 4 0,39 1-149,-76 6 74,-1-2 1,9-3-75,-9 1 67,1 2 0,10 1-67,114 2 168,-157-21-2165,0 11-1760,0-9-3079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0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2097,'0'0'4354,"0"0"-3620,0 0-788,21 1 121,147 1 656,712-2 3287,-814 2-2992,29 7-1018,-31-2 404,29-3-404,18-4 173,-110 0-90,-1 0 64,0 0 186,0 0 126,0 0-163,0 0-48,0 0-1261,1-2 4948,0 2-8784,-1 0 4170,0 0-3323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36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3265,'0'0'982,"0"0"-213,0 0-20,0 0-162,0 0-80,0 0-120,0 0-120,0 0-62,0 0 22,0 0 64,0 0-83,0 0-56,0 0-24,0 0-64,0 0-21,0 0-30,0 0-34,0 0 10,0 0 40,13 0 33,12 0-49,0 0-1,0-2 1,1 0 0,-1-2 0,21-6-13,-29 6 3,0 1 0,0 1 0,1 1-1,-1 0 1,0 1 0,4 1-3,61-2 39,1-1-42,-61 2 11,0 0 0,1-2 0,18-3-8,116-14 0,-76 11 43,24-1 48,0 5 1,8 5-92,-38-1 815,-73 0-832,0 0 1,-1 0 0,1 0-1,0 0 1,0 1-1,0-1 1,-1 0 0,1 1-1,0-1 1,0 1 0,-1 0-1,1-1 1,-1 1 0,1 0-1,0 0 17,3 3-1627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39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8164,'0'0'789,"0"0"-661,0 0-90,0 0 5,7 0 39,457 4 2749,-250-6-2436,-158-1-328,42-7-67,-43 4 55,44 0-55,-18 4-23,-28 0 56,0 3 0,12 3-33,-7 3 24,-16-1-17,0-2-1,8-2-6,99 0-31,160-4 38,-241-5 34,0-2-1,30-10-40,-51 10 98,24-2 119,59-1-217,-71 7 79,20-2 700,-75 3 100,-2 2-2425,-1 2-4013,-1 0 588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19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1004 85 5747,'0'0'848,"0"0"56,0 0 36,0 0 180,0 0-106,0 0-409,0 0-28,0 0-44,-18-10-44,-60-29 87,68 34-509,-1 1 1,0-1-1,-1 2 1,1-1-1,-1 2 1,1-1-1,-1 2 1,0-1-1,0 2 1,-5-1-68,0 1 69,-22-1-42,-70-3 157,-61 7-184,163-2 1,-1 1 1,0 0-1,1 0 0,0 1 1,-1 0-1,1 0 0,0 1 1,0 0-1,1 0 0,-1 0 1,1 1-1,-4 4-1,-10 8 1,1 2 0,0 1 0,0 3-1,-29 37-9,-10 24 9,1-2 11,38-56-11,2 0 1,0 2-1,-4 11 0,16-27-10,-1 1-1,2 0 1,0 0 0,0 0 0,1 1 0,1-1 0,0 1 0,1-1 0,0 3 10,1 14-37,0 8 38,1 0 1,2 1-2,-1-25-9,1 1-1,0-1 1,1-1 0,0 1-1,1-1 1,1 1 0,1 2 9,4 4-4,0 0 0,2-1 0,0 0 1,1-1-1,1 0 0,0-2 0,2 1 0,5 3 4,-10-11-3,-1 0-1,1-1 1,1-1-1,0 1 0,0-2 1,0 0-1,1-1 1,0 0-1,0-1 0,0 0 1,0-2-1,1 1 0,9-1 4,60 1 8,46-5-8,-107 0 4,0-1 0,-1-2 0,1 0 0,-1-2 0,-1 0 0,1-1 0,-1-2 0,-1 0 0,1-1 0,-2 0 0,0-2 0,16-14-4,-18 13 9,-1-1 0,-1-1 0,0-1 0,-1 0 0,2-5-9,-10 14 19,-1-1 1,0 0 0,-1 0-1,0 0 1,0-1 0,0 1-1,-2-1 1,1 0 0,-1 0-1,-1 0 1,1 0 0,-2-6-20,3-152 609,-3-134-314,-3 286-238,1 0 0,-2 0 1,0 0-1,-1 1 0,-1 0 0,0 0 0,-1 0 1,0 1-1,-2-1-57,-31-38 971,38 51-894,-24-12 1879,20 5-3212,5-1-4771,1 8 5040,0-4-3914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38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1 695 5218,'0'0'1937,"0"0"-1585,0 0-320,0 0 513,0 0 1808,0 0-272,0 0-2033,57-185 112,-22 106-48,0 5 48,1 9 16,6 1-176,1 10 48,4 5-48,-4 1-1072,-10-1-3378,-31 35 224,-2 1 1088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38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0 109 272,'0'0'8436,"0"0"-7780,0 0-320,0 0-320,0 0 129,0 0-81,98-90-64,-55 76 16,-1 10-16,-9 4 0,-5 0-16,-11 36 112,-7 23-16,-2 17 160,-6 26-240,1 8-929,-3-67-3201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0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9 672,'0'0'803,"0"0"-250,0 0 124,0 0-42,0 0 88,0 0 75,0 0-19,0 0-56,0 0-45,-9-1-33,-3-1-144,-17-3-357,6 4 6276,23 7-6476,0-3 58,1 0 0,0 0 0,0 0 1,0 0-1,0 0 0,0 0 0,1-1 0,-1 1 0,1-1 1,0 1-1,0-1 0,0 0 0,0 1 0,0-1 1,2 2-3,44 35 35,-33-28-37,55 43 87,36 19-85,-72-52 16,2-1-1,0-2 1,1-1-1,14 3-15,195 63 67,-219-75-63,0 0 1,1-2 0,-1 0-1,1-3 1,13 1-5,48-1 28,5-4-28,-14 0 5,-66 1 0,-1-2 0,1 1 0,-1-2 1,0 0-1,0 0 0,0-1 0,0-1 0,0 0 0,-1-1 1,0 0-1,0-1 0,-1 0 0,1-1-5,25-21 41,0-2-1,-3-1 1,5-6-41,0-1 56,31-22-56,-53 48 15,0 1 0,1 1-1,1 1 1,3-1-15,-22 11-2,3-1-239,-1 0 0,1 0 0,-1 0 0,1-1 0,-1 1 0,0-1 0,0 1 0,0-1 0,0 0 0,0 0 241,-1 1-172,0 0 0,-1-1 0,1 1 0,-1 0 0,1-1 0,-1 1 0,0 0 0,0-1 0,1 1 0,-1-1 0,0 1 0,0 0 0,0-1 0,-1 1 0,1 0 0,0-1 0,0 1 0,-1-1 0,1 1 0,-1 0 0,1 0 0,-1-1 0,0 1 172,0-1-441,0 0 0,0 0 0,0 1 0,0-1 0,0 0 0,0 1 0,-1-1-1,1 1 1,-1 0 0,1-1 0,-1 1 0,0 0 0,1 0 0,-1 0 0,0 0 0,-1 0 441,-12-6-1526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5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1 559 112,'0'0'7417,"0"0"-4957,0 0-2140,0 0-267,0 0-88,11 4 43,-4 0-6,-2-2 8,0 1-1,0-1 1,0 0-1,0 0 1,0-1-1,1 1 1,-1-1-1,0-1 1,1 1-1,-1-1 1,1 1-1,-1-1 1,1-1-1,-1 1 0,4-2-9,0-2 19,0 0 0,0-1 0,0 0-1,-1 0 1,0-1 0,0 0-1,0-1 1,-1 1 0,0-2 0,0 1-1,-1-1 1,0 0 0,2-4-19,3-4-177,-1 0 0,-1-1 0,0 0 0,-1-1-1,-1 0 1,2-13 177,-1-6-115,-2-2 0,-2 1 0,-2-1 0,-1 1 0,-2-1-1,-2-6 116,2 39 5,0 0-1,0 0 0,0 0 0,-1 0 0,0 0 0,0 0 0,-1 0 0,1 1 1,-2-2-5,3 6 53,0-1 0,1 1 0,-1 0 0,0-1 0,0 1 1,0 0-1,0 0 0,0 0 0,0 0 0,0 0 0,0 0 1,-1 0-1,1 0 0,0 0 0,-1 0 0,1 1 0,-1-1 1,1 0-1,0 1 0,-1 0 0,1-1 0,-1 1 0,1 0 1,-1 0-1,0-1 0,1 1 0,-1 0 0,1 1 0,-1-1 0,1 0 1,-1 0-1,1 1 0,-1-1 0,1 1 0,-1-1 0,1 1 1,0 0-1,-1-1 0,1 1 0,-1 0-53,-1 2 70,0 0-1,1 0 1,-1 1-1,0-1 1,1 1-1,0 0 1,0-1-1,0 1 1,0 0-1,1 0 1,-1 0-1,1 0 1,0 0-1,0 3-69,-1 1 60,-12 46 85,2 1 0,3 0 0,-2 55-145,5 170 154,6-256-146,0-4 30,1-1-1,0 1 0,2-1 1,3 12-38,-5-24-264,1-1 0,0 1 0,1-1 0,-1 1 0,1-1 0,0 0 0,1-1 0,-1 1 0,1 0 0,0-1 0,1 0 0,-1 0 0,1 0 1,1 0 263,7 0-3290,-3-5-1245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0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4674,'0'0'838,"0"0"-465,0 0 278,0 0 270,0 0-102,24 2-112,80 8-80,-94-9-495,1 1 0,-1 0 1,0 1-1,0 0 0,0 0 0,0 1 1,-1 0-1,1 1 0,-1 0 1,0 0-1,-1 1 0,2 1-132,-7-4 95,0 0-1,1 1 1,-1 0-1,0-1 1,-1 1-1,1 0 1,-1 1-1,0-1 1,0 0-1,0 1 1,0-1 0,-1 1-1,0-1 1,0 1-1,0 0 1,0-1-1,-1 1 1,0 1-95,1 7 311,-1 1 0,0 0 0,-1-1 0,-1 1 1,-2 11-312,-3-3 204,-1-1 0,-1 0 0,-1-1 0,-1 0 0,-9 14-204,-13 23 111,31-52-109,-1-1 0,1 1 0,0 0 0,1 0 0,-1 0 0,1 0 0,-1 5-2,4 9-3965,-2-19-1363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2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7027,'0'0'2145,"0"0"-2145,0 0 0,0 0 16,0 0 32,0 0-48,0 0 48,140-5-48,-132 5-672,-6 0-2369,-2 0-1938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3874,'-5'40'72,"-2"56"85,2-8-111,-3 0-1,-14 59-45,20-136 11,-3 8 667,2 1 1,1-1 0,0 1 0,1 10-679,1-25 91,1-1 0,-1 1 1,1 0-1,0 0 1,0-1-1,0 1 1,1-1-1,-1 1 0,1-1 1,0 1-1,1-1 1,-1 0-1,1 0 0,0 0 1,0 0-1,0-1 1,0 1-1,0-1 1,1 0-1,2 2-91,1 0-37,0-1 0,0 0 0,0-1 0,0 1 0,1-1 0,0-1 0,-1 1 0,1-1 1,0-1-1,0 0 0,0 0 0,0 0 0,5-1 37,0-1-2882,-5-5-2504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3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6883,'0'0'1118,"0"0"-419,0 0 56,0 0 3,0 0-361,-15 23-298,-14 22-115,-3 9 16,30-50-2,0-1-1,0 1 1,1 0 0,-1 0-1,1-1 1,0 1 0,0 0-1,1 0 1,-1 0 0,1 0-1,0 0 1,0 0 0,0 0-1,0 0 1,1 0 0,0 0-1,0 0 1,0-1 0,0 1-1,0 0 1,1 0 0,0-1-1,0 1 1,0-1 0,0 1-1,0-1 1,1 1 2,7 13 4,-5-9 7,0 1-1,-1 0 0,0 0 1,-1 0-1,0 1 1,0-1-1,-1 1 1,0 0-1,-1 0 0,0 0 1,-1-1-11,0-7 3,0-1 0,-1 1 0,1-1 0,-1 0 0,1 1 0,-1-1 0,0 0 0,1 0 0,-1 1 0,0-1 0,0 0 0,0 0 1,0 0-1,0 0 0,0 0 0,0 0 0,0 0 0,-1-1 0,1 1 0,0 0 0,0 0 0,-1-1 0,1 1 0,0-1 0,-1 0 0,1 1 0,-1-1 0,1 0 0,0 0 0,-1 1 0,0-1-3,-54 3 112,48-3-62,8-1-92,0 1 1,0 0-1,0 0 1,-1 0-1,1 0 0,0 0 1,0 0-1,0 0 1,-1-1-1,1 1 0,0 0 1,0 0-1,0 0 1,0 0-1,-1-1 0,1 1 1,0 0-1,0 0 1,0 0-1,0-1 0,0 1 1,0 0-1,0 0 1,0-1-1,0 1 0,-1 0 1,1 0-1,0-1 1,0 1-1,0 0 0,0 0 1,0 0-1,1-1 1,-1 1-1,0 0 0,0 0 1,0-1-1,0 1 1,0 0-1,0 0 0,0-1 42,4-10-338,5-2 3,1 0 0,0 0-1,1 1 1,0 1-1,1 0 1,1 0 0,7-4 335,7-7-1316,-18 14 999,37-28-645,-43 34 1073,1 0 1,0 0-1,0 0 1,1 0-1,-1 1 1,0-1-1,1 1 1,-1 0-1,0 1 1,1-1-1,3 1-111,-1 27 1966,-6-25-1942,-1 1 1,1-1-1,0 1 0,-1-1 0,1 1 0,0-1 0,0 0 0,1 1 0,-1-1 0,1 0 1,-1 0-1,1 0 0,-1 0 0,1 0 0,0 0 0,0-1 0,0 1 0,0-1 1,0 1-1,0-1 0,1 1-24,4 0 6,-1-1 1,0 1-1,0-1 0,1-1 1,-1 1-1,0-1 1,1 0-1,0 0-6,-7 0 93,1-1 0,-1 1 0,1 0 0,-1 0-1,1 0 1,-1 0 0,1 0 0,-1 0 0,1 0 0,-1 0 0,1 0 0,-1 0 0,1 0 0,-1 0 0,1 0-1,-1 0 1,1 1 0,-1-1 0,1 0 0,-1 0 0,1 0 0,-1 1 0,0-1 0,1 0 0,-1 1 0,1-1-1,-1 0 1,0 1 0,1-1 0,-1 1 0,0-1 0,1 0 0,-1 1 0,0-1 0,0 1 0,0-1 0,1 1-1,-1-1 1,0 1 0,0-1 0,0 1 0,0-1 0,0 1 0,0-1 0,0 1-93,3 11-185,-2-9 175,1 1-1,-1 0 0,1-1 0,0 0 0,0 1 1,0-1-1,0 0 0,1 0 0,-1 0 1,1 0-1,0 0 0,0-1 0,0 1 0,0-1 1,0 0-1,1 0 0,-1 0 0,1 0 0,2 0 11,-2 0-789,0-1-1,0 0 0,0 0 0,1 0 1,-1-1-1,0 0 0,2 0 790,-3 0-5776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4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0 6467,'0'0'1104,"0"0"-591,0 0 735,0 0 273,0 0-192,0 0-417,-146 21-96,131-6-528,3 6-111,12 6-81,0 4-64,0 1 0,15-5-32,15-7-32,8-9 16,7-11-305,-28 0-2128,1-2-1600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4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10085,'90'-54'520,"-90"53"-511,1 1 1,0-1-1,0 0 1,0 1-1,0-1 1,0 1-1,0-1 1,0 1-1,0 0 0,0-1 1,0 1-1,0 0 1,0 0-1,0-1 1,1 1-1,-1 0 1,1 0-10,-1 7 25,-2-5 0,3-1-26,-1 1 1,1-1 0,0 1 0,-1-1-1,1 0 1,0 0 0,0 0 0,0 0-1,0 0 1,0 0 0,0-1 0,0 1-1,0-1 1,0 1 0,0-1-1,0 0 1,0 0 0,0 0 0,2 0 0,0 1-12,1-1 0,0 0 0,-1-1 0,1 1 0,-1-1 0,1 0 0,-1 0 0,0 0 1,2-1 11,-2-1-36,1 0 0,-1-1 1,0 1-1,0-1 1,-1 0-1,1 0 0,-1-1 1,0 1-1,0-1 1,0 0-1,-1 1 0,0-1 1,0 0-1,0-1 1,0 1-1,0-2 36,2-10-419,0 1 0,-1-1-1,-1 0 1,1-12 419,-3-50-221,0 78 235,0 1 1,0-1-1,0 1 1,0-1-1,-1 1 1,1-1-1,0 1 1,0-1-1,0 1 1,-1-1-1,1 1 1,0-1-1,0 1 1,-1-1-1,1 1 1,-1-1-1,1 1 1,0 0-1,-1-1 1,1 1-1,-1 0 1,1-1-1,-1 1 1,1 0-1,-1 0 1,1-1-1,-1 1 1,1 0-1,-1 0 1,1 0-1,-1 0 1,1 0-1,-1 0 1,1 0-1,-1 0 1,1 0-1,-1 0 1,0 0-1,1 0 1,-1 0-1,1 0 1,-1 0-1,1 1 0,-1-1-14,-1 0 76,1 1 0,-1-1 0,0 1 0,1 0 0,-1-1 0,1 1 0,-1 0-1,1 0 1,-1 0 0,1 0 0,-1 0 0,1 0 0,0 0 0,0 1-1,0-1 1,-1 1-76,-11 26 85,2 0-1,0 0 0,2 1 0,2 1 1,-1 4-85,3-12 99,-8 33-512,3 0 1,2 1 0,2 0 0,2 20 412,5-76-2850,1 0-1466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4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3618,'0'0'736,"0"0"208,0 0 81,0 0 63,0 0 1,0 0-305,-71 34-31,71-14-689,0 3 48,0 4-16,3 0-96,22-4-16,8-5-96,12-9 96,7-9-96,-29 0-2049,-1 0-3906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5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1 496,'0'0'8228,"0"0"-7700,0 0-464,0 0 208,0 0 241,2 131-97,-2-82-304,-7 3 16,-14 0-128,-1-7-1377,12-38-4289,0-7 2256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7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17 4658,'0'0'1532,"0"0"-890,0 0-303,0 0 166,0 0 103,0 0 131,-21-3 117,-7-2-517,7 2 248,0 0 0,0 2 0,-21 0-587,41 1 22,1 0 1,0 0 0,-1 0 0,1 0-1,-1 0 1,1 0 0,0 1-1,-1-1 1,1 0 0,0 0-1,-1 0 1,1 0 0,0 1-1,-1-1 1,1 0 0,0 0-1,-1 1 1,1-1 0,0 0-1,0 1 1,-1-1 0,1 0-1,0 1 1,0-1 0,0 0-1,-1 1 1,1-1 0,0 0-1,0 1 1,0-1 0,0 1 0,0-1-1,0 0 1,0 1-23,0 17-87,0-10 136,0 2-45,0 0-1,0 0 0,1 0 1,0 0-1,1 0 0,0-1 0,0 1 1,1 0-1,0-1 0,1 0 1,0 0-1,0 0 0,3 2-3,0 1 5,18 33-1,-24-42 7,0-1 1,0 1-1,0 0 1,0 0-1,-1 0 1,1 0-1,-1 0 1,1 0-1,-1 0 1,0 0 0,-1 0-1,1 0 1,0 0-1,-1 0 1,0 0-12,1-1 7,-1-1 1,0 1-1,0-1 0,0 1 1,0-1-1,0 0 1,0 1-1,-1-1 1,1 0-1,0 0 1,0 0-1,-1 0 1,1 0-1,-1 0 1,1 0-1,-1 0 0,0 0 1,1-1-1,-1 1 1,1-1-1,-1 1 1,0-1-1,0 0-7,-43 3 103,39-3-79,5 0-192,1 0-939,0-4-2242,4-6 1376,7-1-1544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4930,'0'0'1473,"0"0"-1473,0 0 0,0 0 64,0 0-32,0 0 80,0 0-112,85-66 128,-75 85 128,-2 12 368,-8 7-175,0 8-193,0 1-112,0 0 0,0 1-128,-5-10-16,2-31-1729,3-3-3233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06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1905,'0'0'5845,"0"0"-3897,0 0-1025,0 0-195,0 0-149,-19 9-3,-60 32-186,76-40-371,1 1 1,-1-1-1,0 1 0,1 0 1,0 0-1,-1 0 1,1 0-1,0 1 0,0-1 1,0 1-1,0-1 1,1 1-1,-1 0 0,1-1 1,-1 1-1,1 0 1,0 0-1,0 0 0,0 0 1,1 0-1,-1 0 1,1 0-1,0 0 0,0 0 1,0 1-1,0-1 1,0 0-1,0 0 0,1 0 1,0 0-1,0 1-19,0 14 26,0-13-18,-1 0-1,1 0 1,0 0 0,1 0 0,-1 0 0,1 0 0,0 0-1,0-1 1,0 1 0,1-1 0,-1 1 0,1-1-1,0 0 1,1 0 0,2 2-8,9 10 44,0-2-1,2 0 1,3 2-44,-4-4 3,30 21 425,-20-20-1312,-1-8-3932,-22-5-2147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3:58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8212,'0'0'1504,"0"0"-463,0 0 320,0 0-145,-43 115-592,43-92-448,0 0-176,0-8 0,10-15-1312,3 0-5747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2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8404,'0'0'1761,"0"0"-1377,0 0-352,-32 129 96,19-64 192,-2 1-96,3-3 16,-1-2-64,1-9-176,4-7 80,3-16-64,3-9-16,2-8-448,0-10-1313,-5-2-31,0 0-497,2 0-1921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3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0 499 1361,'0'0'2611,"0"0"-836,0 0-1274,0 0-205,0 0 846,20 1-61,-2 0-865,28 3 795,33 7-1011,-48-7 143,-1-1 0,1-2 0,0-2-143,-26 1 14,0 0-4,0 0 0,-1-1 0,1 1 0,0-1 0,-1 0 1,1-1-1,-1 1 0,1-1 0,-1 0 0,0 0 0,0 0 0,0-1 1,0 1-1,0-1 0,0 0-10,2-3 13,0 0 0,0 0 0,0-1-1,-1 1 1,0-1 0,0-1 0,-1 1 0,1-2-13,4-12-22,0 1 1,-2-2-1,0 1 0,-1-1 1,-2 0-1,1-4 22,0-24-77,-2 0-1,-3-29 78,0 50-8,0 25 20,0 0-1,0 0 0,-1 0 1,1 0-1,-1 0 0,0 0 1,0 0-1,0 0 0,-1 0 1,0 1-1,1-1 0,-2 0-11,2 2 162,0 0-1,-1 0 0,1 1 0,-1-1 0,0 1 0,1-1 0,-1 1 0,0 0 0,0-1 0,0 1 0,0 0 0,0 0 0,0 0 0,0 1 0,0-1 0,0 0 0,0 1 0,0 0 0,-1-1 0,1 1 0,0 0 0,-2 0-161,2 0 54,0 0-1,-1 1 0,1-1 0,0 1 0,0-1 1,0 1-1,0 0 0,0-1 0,0 1 1,0 0-1,0 0 0,0 1 0,0-1 0,0 0 1,1 1-1,-1-1 0,0 1 0,1-1 0,-1 1 1,1 0-1,0 0 0,0 0 0,-1-1 0,1 2-53,-4 7 3,1 0 0,0 0 0,0 1 0,-1 6-3,-1 2 75,-6 26-79,2 1 1,2 0-1,2 1 1,1-1-1,3 1 0,4 40 4,-2-84-31,0 1-1,0-1 0,0 0 0,1 0 0,-1 1 1,1-1-1,0 0 0,0 0 0,0 0 0,1 0 1,-1 0-1,1 0 0,-1 0 0,1-1 0,0 1 1,0-1-1,0 1 0,1-1 0,-1 0 0,1 1 1,-1-1-1,1 0 0,-1-1 0,1 1 0,0 0 1,1 0 31,8 2-485,0 0 1,0-1 0,0-1-1,1 1 1,-1-2-1,6 1 485,39 6-271,2 4-67,-1-2 0,2-3-1,-1-2 1,42-3 338,-100-3-8,0 0 0,0 1 0,0-1-1,-1 0 1,1 1 0,0-1 0,-1 0-1,1 0 1,-1 0 0,1 1 0,0-1-1,-1 0 1,0 0 0,1 0 0,-1 0-1,0 0 1,1 0 0,-1 0 0,0 0-1,0 0 1,0 0 0,0 0 0,0 0-1,0 0 1,0 0 0,0 0 0,0 0-1,-1 0 9,-1-33 71,2 32-15,-1 0 0,0 0 0,0 1 0,0-1 0,0 0 0,0 0 0,0 0 0,0 1 0,0-1-1,-1 1 1,1-1 0,-1 1 0,1-1 0,-1 1 0,0 0 0,1 0 0,-1 0 0,0 0 0,0 0 0,0 0 0,0 0 0,0 1-1,0-1 1,0 1 0,-1-1-56,-1 0 186,0 0 0,0 0-1,0 1 1,0 0-1,-1-1 1,1 1 0,0 0-1,0 1 1,0-1 0,0 1-1,-1 0 1,0 0-186,4 0 20,0 0 1,0 0-1,-1 0 1,1 0-1,0 0 1,0 0-1,0 0 0,0 0 1,0 0-1,1 0 1,-1 1-1,0-1 1,0 0-1,1 0 1,-1 1-1,1-1 0,-1 1 1,1-1-1,0 0 1,-1 1-1,1-1 1,0 2-21,-1 36 4,1-28 17,0-9-24,1 0 0,-1 0 0,0 0 0,0-1 0,1 1 1,-1 0-1,1 0 0,0 0 0,0-1 0,-1 1 0,1 0 0,0-1 1,0 1-1,1 0 0,-1-1 0,0 0 0,0 1 0,1-1 1,-1 0-1,1 1 0,-1-1 0,1 0 0,-1 0 0,1 0 0,0-1 1,0 1-1,-1 0 0,1-1 0,0 1 0,0-1 0,0 1 0,0-1 1,1 0 2,10 2-24,0-1 0,1 0 0,-1-1 0,11-2 24,2 1-2,1 1-19,29 0 26,47 6-5,-96-5 11,0 1 1,1-1 0,-1 2-1,0-1 1,0 1 0,-1 0-1,1 1 1,-1 0 0,1 0-1,-1 0 1,0 0 0,-1 1-1,3 3-11,6 6-370,0 1 0,-2 0 0,0 2 0,3 4 370,-10-17-4367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5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9476,'0'0'0,"0"0"-224,0 0-112,0 0 96,0 0-2497,0 0-3202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5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7844,'0'0'464,"0"0"-464,0 0 0,0 0-112,0 0-16,0 0-5971</inkml:trace>
  <inkml:trace contextRef="#ctx0" brushRef="#br0" timeOffset="1">296 0 6307,'0'0'1745,"0"0"-1745,0 0-128,0 0 128,0 0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6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8484,'0'0'1630,"0"0"-1393,22-1-250,11 0 32,29-6-19,-56 6 3,0-1 1,0 0-1,0-1 0,-1 0 1,1 1-1,-1-2 1,0 1-1,1-1 0,-1 1 1,-1-2-1,1 1 0,-1 0 1,1-1-1,-1 0 1,-1 0-1,1 0 0,-1 0 1,0-1-1,0 1 1,0-1-1,-1 0 0,1-1-3,-1 0-58,1 0-1,-1 0 1,0 0 0,-1-1-1,0 1 1,0 0-1,-1-1 1,0 1-1,0-5 59,0 12 1,0-1 7,0 0-1,0 0 1,0 1 0,-1-1-1,1 0 1,0 0 0,0 1 0,-1-1-1,1 0 1,0 0 0,-1 1 0,1-1-1,-1 1 1,1-1 0,-1 0-1,1 1 1,-1-1 0,0 1 0,1-1-1,-1 1 1,1-1 0,-1 1-1,0-1 1,1 1 0,-1 0 0,0 0-1,0-1 1,1 1 0,-1 0-1,0 0 1,0 0 0,0 0 0,0-1-8,-31 1 585,21 0-185,8 0-324,0 0 0,-1 0 0,1 1 0,-1 0 0,1-1 0,0 1 0,0 0 0,-1 0 0,1 1 0,0-1-1,0 1 1,0-1 0,0 1 0,1 0 0,-1 0 0,0 0 0,1 1 0,-1 0-76,-2 2 59,2 0-1,-1 0 1,1 0 0,0 1 0,0-1-1,0 1 1,1 0 0,-1 0 0,0 4-59,-2 13 68,1-1 0,1 0 0,1 1 0,1 0 0,1 3-68,0-20 8,1 1 0,-1-1 0,1 1-1,0-1 1,0 1 0,1-1 0,0 0 0,0 0 0,0 0 0,1 0-1,2 3-7,-3-5 0,1 0-1,0-1 1,0 1-1,0-1 1,0 0-1,0 0 0,1 0 1,-1 0-1,1-1 1,0 1-1,0-1 1,0 0-1,0 0 1,0 0-1,1-1 0,3 1 1,-1 0-455,1 0 0,-1-1-1,1 0 1,0 0-1,-1-1 1,1 0-1,0 0 456,10-2-4396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7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46 387 6275,'0'0'3020,"0"0"-2414,0 0-678,15-9 61,-3 2 24,0 1 0,-1-1 1,1-1-1,-2 0 0,1 0 1,-1-1-1,0-1 1,0 1-1,6-11-13,-6 5 33,-1-1 0,0 0-1,-1 0 1,-1-1 0,-1 0 0,0-1 0,-2 1 0,0-1-1,0 0 1,-2 0 0,0 0 0,-1 0 0,-2-16-33,2 33 9,-1 0 0,0 0 0,0 0 1,0-1-1,0 1 0,0 0 0,0 0 1,-1 0-1,1 0 0,0 0 0,-1 0 0,1 0 1,0 0-1,-1 0 0,1 0 0,-1 0 1,0 0-1,1 0 0,-1 0 0,0 0 1,1 1-1,-1-1 0,0 0 0,0 0 0,-1 0-9,0 0 83,-1 1-1,1-1 0,-1 1 0,0-1 1,1 1-1,-1 0 0,0 0 1,1 0-1,-2 0-82,-6 0 389,6 1-303,0-1 1,-1 1-1,1-1 0,0 1 0,-1 1 0,1-1 0,0 1 0,0-1 0,0 1 0,0 0 0,0 1 0,0-1 0,1 1 0,-1-1 0,1 1 1,0 0-1,0 1 0,0-1 0,0 0 0,-1 2-86,-6 10 19,0 1-1,1 0 1,1 0 0,-2 7-19,8-21 20,-11 31 61,1 0 0,1 0 0,2 1 0,1 1 0,2 0 0,1-1 0,2 2 0,2-1 0,1 18-81,0-47 3,0 0 1,1 0 0,0 0-1,0 0 1,0 0 0,0 0 0,1-1-1,0 1 1,0 0 0,1-1 0,-1 1-1,1-1 1,1 0 0,-1 0 0,1 0-1,-1-1 1,2 1 0,-1-1 0,0 0-1,1 0 1,-1 0 0,1 0-1,0-1 1,1 0 0,-1 0 0,0-1-1,1 1 1,0-1 0,-1 0 0,5 0-4,0 1-214,1 0 0,0-1 0,0 0 0,0-1 0,0 0 0,0-1 0,0 0 0,0-1 1,0 0-1,0-1 0,0 0 0,0-1 0,0 0 0,-1 0 0,0-1 0,1-1 0,-2 0 0,1 0 1,0-1-1,-1 0 0,0-1 0,-1 0 0,8-7 214,39-41-1342,-23 23-278,20-16 1620,-39 38-62,0 1-1,0 0 1,1 0 0,0 2 0,1-1 0,5 0 62,-15 6 46,23-9-33,-27 11 1,0-1 0,0 1 1,0-1-1,0 1 0,0-1 0,0 1 1,0-1-1,0 0 0,0 1 0,0-1 0,0 0 1,0 0-1,-1 0 0,1 0 0,0 1 1,0-1-1,-1 0 0,1-1-14,-1 0 316,0 1 0,0-1-1,0 0 1,0 1 0,0-1 0,0 0 0,0 1 0,-1-1-1,1 1 1,-1-1 0,1 0 0,-1 1 0,0-1 0,1 1-1,-1-1 1,0 1 0,0 0 0,0-1 0,-1 1-316,0-1 76,0 1-1,0 0 1,0 0 0,0 1 0,0-1 0,-1 0-1,1 1 1,0 0 0,0-1 0,-1 1-1,1 0 1,0 0 0,-1 0 0,1 0-76,-11 0 131,8 0-54,0 0-1,0 0 0,0 0 0,-1 1 0,1 0 0,-4 0-76,8 0 11,-1 0-1,1-1 0,-1 1 0,1 0 1,-1 0-1,1 0 0,-1 0 0,1 0 1,0 0-1,0 0 0,0 0 0,-1 1 1,1-1-1,0 0 0,1 1 0,-1-1 1,0 1-1,0-1 0,0 1 0,1 0 1,-1-1-1,1 1 0,-1 0-10,-1 6 4,1 1-1,0-1 1,0 0-1,0 1 0,1-1 1,0 0-1,1 1 1,0-1-1,0 1 1,1-1-1,0 0 1,0 0-1,1 0 1,0 0-1,0 0 0,1-1 1,2 4-4,0-4 5,0 1 0,-1 0 0,0 1 0,0-1 0,-1 1 0,0 0 0,0 0 0,-1 0 0,0 1-1,-1-1 1,0 1 0,0 0 0,-1-1 0,-1 5-5,0-12 4,-1 0-1,1 1 1,-1-1-1,0 0 1,1 0-1,-1 0 0,0 0 1,-1 0-1,1 0 1,0-1-1,0 1 1,-1 0-1,1-1 1,-1 1-1,0 0 0,1-1 1,-1 0-1,0 1 1,0-1-1,0 0 1,0 0-1,0 0 1,0 0-1,0-1 1,0 1-1,-2 0-3,-4 2 15,0-1 1,-1 0-1,1 0 0,-1-1 0,1 0 1,-6 0-16,13-1-299,4-10-4629,9-5 1471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7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9604,'0'0'1062,"0"0"-699,0 0-238,0 0-39,0 0-54,5 4-5,-2-2-29,-1 0 0,1 0 1,0 0-1,0-1 1,0 1-1,0-1 1,0 0-1,0 0 1,1 0-1,-1 0 1,0 0-1,1-1 1,-1 1-1,0-1 1,1 0-1,-1 0 1,0-1-1,1 1 1,-1 0-1,0-1 1,1 0-1,-1 0 1,0 0-1,0 0 1,0-1-1,0 1 1,0-1-1,0 0 1,0 1-1,0-2 2,2-2-43,0 0 0,-1-1-1,0 1 1,0-1 0,0 0-1,-1 0 1,1-1 0,-2 1-1,1-1 1,-1 1 0,0-1-1,0 0 1,-1 0 0,1 1-1,-2-1 1,1 0 0,-1-6 43,0 12 38,-1 1 0,1-1 1,0 1-1,0-1 0,-1 1 1,1-1-1,0 1 0,-1 0 1,1-1-1,0 1 0,-1 0 1,1-1-1,-1 1 0,1 0 1,-1-1-1,1 1 0,-1 0 1,1 0-1,-1 0 0,1-1 1,-1 1-1,1 0 0,-1 0 1,1 0-1,-1 0 0,1 0 1,-1 0-1,1 0 0,-1 0 1,1 0-39,-24 0 1267,18 0-824,5 1-405,-1-1 1,0 0 0,0 1-1,1-1 1,-1 1-1,0 0 1,1-1-1,-1 1 1,1 0 0,-1 0-1,1 0 1,-1 0-1,1 0 1,0 0 0,0 0-1,-1 1 1,1-1-1,0 0 1,0 1 0,0-1-1,0 1 1,1-1-1,-1 1 1,0 0-1,1-1 1,-1 1 0,1 0-1,-1-1 1,1 2-39,-3 7 22,1 0-1,0 0 1,1 1 0,0 4-22,0 1 37,0 0 0,1-1 0,1 1 0,0-1 0,1 1 0,2 3-37,-4-16-81,1 0 1,0 0-1,0 0 1,0 1-1,1-1 1,-1 0-1,1-1 1,-1 1-1,1 0 1,0 0 0,0-1-1,1 1 1,-1-1-1,0 1 1,1-1-1,-1 0 1,1 0-1,0 0 1,0-1-1,0 1 1,0 0-1,0-1 1,0 0-1,0 0 1,0 0-1,0 0 1,1-1-1,-1 1 1,0-1 0,1 1-1,-1-1 1,1 0 80,15 0-5555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8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10069,'0'0'1616,"0"0"-1328,0 0 1,-28 129 287,28-100-384,0-9-160,0-4 48,0-9-80,8-7-272,-3 0-2753,0-9-1794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0 480 10837,'6'-92'1024,"-4"73"-645,9 19-467,3 1 62,1-2 0,-1 0 1,0-1-1,9-2 26,-16 2-6,0 0 0,-1 0 1,1-1-1,-1 0 0,0 0 1,1-1-1,-1 1 0,-1-2 1,1 1-1,4-5 6,-1 1-154,0-1 0,-1-1 1,0 0-1,0 0 0,-1 0 0,-1-1 0,0 0 0,0-1 0,-1 1 0,0-1 1,-1 0-1,0-4 154,2-11-96,-2-1 1,0 1 0,-2-1-1,-2-26 96,-1 38 1052,-1 24 307,-2 27-784,-1 395 422,7-241-868,-2 210 60,-2-385-115,-4-15 326,5-1-341,-1 0 1,1 0 0,0 0-1,0 0 1,-1 0-1,2 0 1,-1 0 0,0-1-1,0 1 1,1 0-60,-5-28 19,1 0-1,2 0 1,1-1 0,3-26-19,-2 45-58,1 1 0,0 0 1,1-1-1,0 1 1,1 0-1,0 0 0,1 0 1,0 1-1,3-5 58,-3 6-840,2 1 0,-1-1 0,1 1 0,3-2 840,8-8-4672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3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0 5442,'0'0'670,"0"0"66,0 0 19,0 0-194,0 0-129,-21 9-107,3-3-264,10-4-42,1 0 1,-1 1-1,1 0 1,-1 0-1,1 0 1,0 1-1,0 0 1,0 1-1,1 0 1,0 0-1,0 0 1,0 1-1,0-1 1,1 1 0,0 1-1,0-1 1,-2 6-20,-7 18 133,2 1 0,2 0 1,1 0-1,1 1 1,1 0-1,2 0 0,1 1 1,2 0-1,2 31-133,0-51 42,0 0 0,1 0 1,1-1-1,0 1 0,1 0 0,0-1 0,1 0-42,-1-4 29,0 0-1,1 0 1,0 0 0,1-1-1,0 0 1,0 0 0,0 0-1,1 0 1,0-1 0,6 5-29,0-2 21,0 0 0,1-1 0,0 0 1,0-1-1,1 0 0,0-1 0,0-1 1,1 0-1,0-1 0,12 2-21,5-1-2,0-1 1,0-1-1,0-2 0,7-2 2,-34 1-216,1 0 1,0 0-1,0-1 0,-1 0 0,1 0 1,0 0-1,-1-1 0,1 0 216,32-23-7110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13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984 448 6099,'0'0'1849,"0"0"-1020,0 0-274,-26 18 206,-86 53-244,100-62-366,-1-2-1,-1 0 0,1 0 0,-1-1 1,0-1-1,-1 0 0,1-1 1,-1-1-1,0 0 0,0-1 1,-1-1-151,-3 2 83,-48 2 367,-1-2 1,-8-3-451,22-1 91,25 1-47,0-2 0,-1-1 0,2-1 1,-1-1-1,1-2 0,-1-1 0,2-1 0,0-1 0,0-2 0,-13-7-44,36 16 34,-1 1 0,1-1 0,-1 0 1,1-1-1,0 1 0,0-1 0,1 0 1,-1 0-1,1 0 0,0 0 0,0 0 1,0-1-1,0 1 0,1-1 0,0 0 1,0 0-1,0 0 0,0 0-34,0-10 21,0 1 0,0-1 0,1 1 0,1-1 0,2-11-21,-2 14 7,1 3-9,1 0-1,0 0 1,0 0-1,1 0 1,0 0 0,0 1-1,1-1 1,0 1 0,1 0-1,-1 0 1,2 1-1,-1-1 1,1 1 0,0 0-1,1 0 1,6-4 2,11-10-14,2 1 0,0 1 0,1 1 1,7-3 13,-6 6-4,0 1 1,0 1 0,1 2 0,1 1 0,0 1 0,0 1 0,0 2 0,1 1 0,0 1-1,0 2 1,1 1 0,23 2 3,-47 1 8,0-1-1,-1 1 0,1 1 1,-1-1-1,1 1 1,-1 0-1,0 1 0,0 0 1,0 0-1,5 5-7,7 3 33,-7-9-414,-9-3-3447,-2-2-3824,-1-3 5765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8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10597,'0'0'1825,"0"0"-1825,0 0-80,0 0-240,0 0 15,0 0-1856,90-7-1744</inkml:trace>
  <inkml:trace contextRef="#ctx0" brushRef="#br0" timeOffset="1">223 9 2577,'0'0'1137,"0"0"-545,0 0-48,0 0-64,0 0-319,0 0 47,100 0-208,-87-9-4162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1697,'0'0'2097,"0"0"-513,0 0-127,0 0-176,0 0-657,0 0-560,42-7-64,-37 3-16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09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33 7539,'0'0'1393,"0"0"-675,0 0 103,0 0 556,0 0-475,-5 0-803,22 0-78,9 1-7,0-2 0,0 0 0,0-2-1,0-1 1,12-3-14,-24 2 24,-9 3-21,1 0 0,-1 0 0,0 0-1,1 1 1,-1 0 0,1 0 0,0 0 0,-1 1 0,1 0 0,0 0 0,-1 0 0,6 1-3,-10 0-1,0 0 0,0 0 1,0 0-1,0 0 0,0 0 0,0 0 1,-1 0-1,1 0 0,0 1 0,-1-1 1,1 0-1,0 0 0,-1 1 0,0-1 1,1 0-1,-1 1 0,0-1 0,1 1 1,2 29-17,-3-26 16,5 118 25,-7 11-24,0-13 8,4-39 3,0-43 25,-1 0-1,-3 1 1,0-1 0,-3 0-1,-6 22-35,10-54 118,-1 0 0,0-1-1,-1 1 1,0 0 0,0-1-1,0 0 1,-1 0 0,1 0-1,-2 0 1,1 0-1,-1-1 1,1 1 0,-1-1-1,-1-1 1,1 1 0,-1-1-1,0 0 1,0 0 0,0 0-1,0-1 1,-1 0 0,1-1-1,-1 1 1,0-1-1,0 0 1,0-1 0,0 0-1,0 0 1,0 0 0,0-1-1,-2 0-117,-4 1-103,-17-2-591,13-6-3007,5-4-1368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43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 6579,'0'0'1577,"0"0"-387,0 0-329,0 0-522,0 0-414,15 4 51,43 10 406,0-3-1,0-2 1,16-2-382,459 1 974,-335-9-870,-190 2 162,-13 2 209,-17 3 6,-256 15-335,0-11 1,-33-14-147,212-2 161,-74-15-161,131 15 159,32 4 50,10-1-229,11 1-198,98-12 158,94 2 60,119 11 81,-175 1-86,-121 0 17,-16-1-8,-1 1 0,0 0 0,1 0 0,-1 1 0,0 1 0,1-1 0,5 3-4,-15-4 1,1 0 0,-1 1 0,1-1 0,-1 0 0,1 0 0,-1 0 0,1 1 0,-1-1 0,1 0 0,-1 0 0,0 1 0,1-1 0,-1 1 0,0-1-1,1 0 1,-1 1 0,0-1 0,1 1 0,-1-1 0,0 0 0,0 1 0,1-1 0,-1 1 0,0-1 0,0 1 0,0-1 0,0 1 0,0-1 0,1 1 0,-1-1 0,0 1 0,0-1 0,0 1 0,-1 0 0,1-1 0,0 1 0,0-1 0,0 1 0,0-1 0,0 1 0,-1-1 0,1 0 0,0 1-1,0-1 1,-1 1 0,1-1 0,0 1 0,-1-1 0,1 0 0,0 1 0,-1-1 0,1 0 0,-1 1 0,1-1 0,0 0 0,-1 1 0,1-1 0,-1 0-1,-9 5 20,0-1-1,0 0 1,0-1-1,-1 0 1,1 0 0,-1-1-1,-3 0-19,-82 6-38,-185-7 24,236-6 46,59 6-138,0 0 0,0 0 0,0-2 0,6 0 106,24-1-2,-6 2 2,105 0 24,0-5 0,45-13-24,-102 7 112,0 4 0,28 3-112,-114 4 216,0 0 109,0 0-53,0 0-34,0 0-33,0-4 235,0 3-3646,0 1-2151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5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7812,'0'0'1616,"0"0"-1424,0 0-128,0 0 241,0 0 415,0 0-240,-15 118-480,-8-66 48,1-1 0,4-5-32,6-15 48,4-8-64,8-10-320,0-11-640,0-2-577,0 0-960,0-2-2257,0-18 3649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53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4690,'0'0'96,"0"0"-80,0 0 32,0 0-32,148 2 32,-126 23 64,-4 7 16,-8 2-80,0 4-48,-10-27-1696,0-2-1810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4:55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7043,'0'0'718,"0"0"-427,0 0-230,0 0-40,0 0-7,25-7 103,85 7 1215,223-4 1207,-107-16-2123,-164 15-195,49 4-221,-69 2 94,274-6 298,-15-4 185,-169 7-863,-129 2-5853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1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1 800,'0'0'7689,"0"0"-5336,0 0-1571,0 0-379,0 0-222,0 0-183,0 0-105,0 0-109,-7 6 125,5-5 90,1 0 0,-1 1 0,0-1 1,1 0-1,-1 1 0,1-1 1,0 1-1,0 0 0,-1-1 1,1 1-1,0 0 0,0 0 1,0 0 0,1-2 0,0 1 0,0-1 1,0 0-1,0 1 0,0-1 0,1 0 1,-1 1-1,0-1 0,0 0 1,0 1-1,0-1 0,0 0 0,1 1 1,-1-1-1,0 0 0,0 1 1,0-1-1,1 0 0,-1 1 1,0-1-1,1 0 0,-1 0 0,0 0 1,0 1-1,1-1 0,-1 0 0,21 7 18,68 6 135,2-3 0,43-4-153,19 2-3411,-72-5-3545,-78-3 5993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10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7235,'0'0'38,"0"0"15,0 0-2,25 0 103,77 7 223,-97-6-333,0 0 0,0 0 0,0 0 0,0 1 0,0 0 0,0 0 0,0 0 0,-1 0 0,1 1 0,-1 0 0,1 0 1,-1 0-1,0 1 0,0-1 0,-1 1 0,1 0 0,-1 0 0,0 0 0,0 0 0,0 1 0,0-1 0,-1 1 0,1 2-44,1 1 135,-2 0-1,1 0 0,-1 0 0,0 1 0,0-1 0,-1 1 0,-1-1 0,1 1 0,-1 0 0,-1-1 0,1 1 1,-2-1-1,1 1 0,-1-1 0,0 0 0,-1 0 0,0 1 0,0-2 0,-1 1 0,0 0 0,0-1 0,-1 0 1,-2 3-136,-24 30 392,-1-2 0,-14 10-391,44-45-124,0-1 0,0 1 0,1 0-1,-1 0 1,1 0 0,-1 0 0,1 0 0,0 0-1,0 0 1,0 1 124,1-4-198,0 1 0,-1 0-1,1-1 1,0 1 0,0 0 0,0-1-1,-1 1 1,1 0 0,0-1 0,0 1-1,0 0 1,0-1 0,0 1 0,0 0 0,0 0-1,0-1 1,1 1 0,-1 0 0,0-1-1,0 1 1,0 0 0,1-1 0,-1 1-1,0-1 1,1 1 0,-1 0 0,1-1-1,-1 1 1,1-1 0,-1 1 0,1-1-1,-1 1 1,1-1 0,-1 1 0,1-1 0,-1 0-1,1 1 1,0-1 0,-1 0 0,1 0-1,0 1 1,-1-1 0,1 0 0,0 0 198,3 0-2295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15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13 151 6563,'0'0'1035,"0"0"-683,0 0-253,0 0 61,0 0 334,-8 0-26,4 0-536,6 0-20,152 0 1905,469-7 229,-341-11-1794,-155 9-88,-11-4 40,52-14-204,-51 7 23,56 0 241,-88 19 824,-85 1-815,0 0 193,0 0-25,0 0-180,0-21-1429,0 6-3541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14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6227,'0'0'213,"0"0"86,0 0 488,25-1 24,81-2-221,-98 2-506,0 1 1,-1 0 0,1 0-1,0 1 1,0 0 0,0 1-1,-1-1 1,1 1-1,-1 1 1,0 0 0,6 2-85,-9-2 53,0 0-1,-1 0 1,0 0 0,1 0 0,-1 0 0,0 1 0,0 0 0,-1-1 0,1 1-1,-1 0 1,0 0 0,0 1 0,0-1 0,-1 0 0,1 1 0,-1-1-53,1 4 132,0 0 1,0-1-1,-1 1 1,0 0 0,0-1-1,-1 1 1,0 0-1,-1 0 1,1 0 0,-1-1-1,-1 1 1,0 0-1,0-1 1,0 1-1,-1-1 1,0 0 0,0 0-1,-1 0 1,0 0-1,-2 3-132,-26 29 552,-3 3-129,3 1 0,-28 47-423,57-83-81,-1 0 0,2 0 0,-1 0 0,1 1 0,0-1 0,0 1 0,0 2 81,1 17-6617,1-23-696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18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6835,'0'0'736,"25"0"-565,167 1 125,131 18 475,-62-1-509,483-10 189,-512-9-377,11-3 44,6-12-118,1217-65 144,-1174 70-99,100-5-61,-322 11-411,-23-1-1301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1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0 138 3265,'0'0'54,"24"3"26,-2-1-41,44 5 405,34-1-444,104-5 4186,145-20-4186,129-39 507,-68 9-369,-84 26-742,174 15 604,-439 8-431,-24 0-4862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2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50 6211,'0'0'1270,"0"0"-993,0 0-205,0 0 32,0 0 32,0 0-48,0 0-37,0 0-14,-1 0-18,1 0-1,0 0 1,0-1-1,0 1 1,0 0-1,0 0 1,0 0-1,0 0 1,0 0-1,0 0 1,0-1-1,0 1 1,0 0-1,0 0 1,0 0-1,0 0 1,0 0-1,0 0 1,0-1-1,0 1 1,0 0-1,0 0 1,0 0-1,0 0 1,0 0-1,0 0 1,0-1-1,0 1 1,0 0-1,0 0 1,0 0-1,1 0 1,-1 0-1,0 0 1,0 0-1,0 0 0,0-1 1,0 1-1,0 0 1,0 0-1,0 0 1,1 0-1,-1 0 1,0 0-1,0 0 1,0 0-1,0 0 1,0 0-1,0 0 1,1 0-1,-1 0 1,0 0-1,0 0 1,0 0-1,0 0 1,0 0-1,0 0-18,22-6 352,0 1 0,0 1 0,1 1 0,-1 1 0,1 1 0,-1 0 1,9 3-353,1-2 99,270 0 1432,-302 0-1357,3 0 617,2-1 2652,13-14-9174,-6 6-594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38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1 128,'0'0'133,"0"0"-53,0 0-53,0 0-16,-2 6-14,2-4 44,-1 1 0,0-1 0,1 0 0,-1 1-1,0-1 1,0 0 0,-1 0 0,1 0 0,0 0 0,-1 1-41,0-2 243,1 1 0,-1-1 0,0 0 0,0 0 0,0 0 0,1 0 0,-1 0 0,0 0 0,0 0 1,0-1-1,-1 1 0,1-1 0,0 1 0,0-1 0,0 0 0,-2 0-243,-43 1 4858,46-1-4527,1 0-93,0 0-81,0 0-24,0 0-10,0 0-72,0 0-14,0 0 14,0 0-32,1 1-17,0 0 1,-1 0 0,1 1-1,0-1 1,0 0 0,0 0 0,0 0-1,0 0 1,0 0 0,0 0 0,0-1-1,0 1 1,0 0 0,0 0-1,0-1 1,1 1 0,-1-1 0,0 1-1,0-1 1,1 1 0,-1-1-1,0 0 1,1 0 0,-1 0 0,1 0-3,37 6 52,55 6 275,-61-6-69,1-2 0,23-1-258,44-1 291,107-4 247,-48-15-83,-80 7-77,70 1-378,499 9 1222,104-2 272,-711 4-1394,0 2 1,1 1-101,-1 1 97,1-2 0,1-2-97,-22-1 44,0 1 0,0 1 0,10 4-44,42 5 89,-42-8 105,29 8-194,-30-5 142,-1-1-1,7-1-141,51 5 687,10 7-687,26 3 303,-117-19-281,29 4 202,0-2 0,3-1-224,-39-2 24,0 0 13,8 2-40,-6-4-5255,-2-7-553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42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 1985,'0'0'808,"0"0"-445,0 0-165,0 0 242,-22 0 179,-71 0-171,83 1-301,0-1 0,0 1 0,0 1 0,0 0 0,0 0 0,0 1 0,1 0 1,-1 1-1,1 0 0,0 0 0,0 1 0,0 0 0,1 1 0,-1 0-147,-9 10 76,0 0 1,2 2-1,0-1 0,-11 18-76,10-13 8,-1-1 0,-18 16-8,21-24 28,0 2 0,1 0 1,0 1-1,2 0 1,0 1-1,-1 2-28,6-7 39,1 0 0,1 1 1,0 0-1,0 0 0,1 0 0,1 0 0,0 0 0,1 1 1,0 10-40,1 91 234,1-109-220,1 0 0,-1 0-1,1 0 1,0 0 0,1 0 0,0-1-1,0 1 1,0 0 0,0-1-1,1 1 1,0-1 0,1 2-14,2 1 13,1 1 0,0-1-1,1 0 1,-1 0 0,1-1 0,7 5-13,14 8 18,1-1-1,1-2 1,28 12-18,-51-25 4,27 11 18,1 0 0,0-3 0,1 0 0,0-3 0,0-1 0,1-2 0,0-1 0,1-2 0,16-2-22,-35-1 1,1-1 0,-1 0 0,14-4-1,-25 3 3,-1 0 0,0 0 0,0-1 0,-1-1 1,1 1-1,0-1 0,-1-1 0,0 1 0,0-1 0,2-2-3,-1 0 25,0 0 1,-1-1-1,0 0 0,-1 0 0,1 0 0,-2-1 0,1 1 1,-1-2-1,0 1 0,-1 0 0,0-1 0,-1 0 1,0 0-1,0-1-25,3-17 102,-2-1 0,-1 1 0,-2-1 0,-1-16-102,1-8 115,0 11-5,-1 1 1,-3-2-111,2 34 17,-1 1 0,0 0 0,-1 0-1,0 1 1,0-1 0,0 0 0,-1 1 0,0 0 0,-1 0 0,-3-5-17,-11-13 226,-2 2-1,-6-6-225,-5-5 295,4 6 63,26 26-294,0 1 0,0-1 0,0 0 0,0 1 0,0 0 0,0-1 0,-1 1 0,1 0 0,0 0 0,-1 1 0,1-1 0,-1 0 0,-2 0-64,5 1 112,-36-11 3212,17 1-2998,18 9-299,0 0 1,-1 0 0,0 0-1,1 0 1,-1 0-1,0 0 1,0 1 0,1-1-1,-1 0 1,0 1-1,0-1 1,0 1 0,0 0-1,0 0-27,-47-3-213,48 3-1441,1 0-2153,0 0-1116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45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351 219 560,'0'0'4704,"0"0"-3416,0 0-1056,0 0 203,0 0-69,0 0-107,-10-2-49,-25-3 44,0 2-1,-13 2-253,45 1 17,-1 1-1,1 0 1,-1-1-1,1 2 1,0-1-1,-1 0 1,1 1-1,0-1 1,0 1-1,0 0 1,0 0-1,0 0 1,1 0-1,-1 1 1,0 0-17,-40 45 101,31-33-79,0-2-4,0 1 0,1 1 0,0 0 0,2 0 0,0 1 0,0 0 0,2 1 0,0 0 0,0 0 0,2 0 0,0 1 0,1 0 0,1 0 0,1 0 0,0 0 0,2 9-18,-1 3-1,0-16 0,1-1-1,0 0 1,0 0-1,1 1 1,1-1-1,0 0 1,1 0-1,1-1 1,0 1-1,5 10 2,3-1 9,2-1 0,1 0 0,0-2 1,2 1-1,0-2 0,1 0 0,1-1 0,1-1 0,0-1 0,1-1 0,20 11-9,-22-14 7,1-2 0,0 0 1,0-1-1,1-1 0,0-1 0,0-1 0,0-1 0,1 0 0,0-2 0,-1-1 0,1 0 0,0-2 0,19-2-7,-34 1 1,1 0 0,0-1-1,-1 1 1,0-1 0,0-1 0,0 0-1,0 0 1,0 0 0,-1-1-1,0 1 1,0-2 0,0 1 0,0-1-1,-1 1 1,0-2 0,0 1-1,-1 0 1,1-1 0,-1-2-1,6-9 61,0-1 1,-2 0-1,-1 0 0,0-1 0,-1 1 1,2-19-62,-1-9 606,-2-1 0,-2 0 0,-3 0 0,-1 0 1,-3-8-607,0 27 131,-2 0 1,0 0-1,-2 1 0,-1 0 1,-1 0-1,-2 1 1,0 1-1,-2 0 1,-1 1-1,-1 0 1,-1 1-1,-1 1 1,-1 0-1,-5-2-131,15 15 6,-1 2 1,0-1-1,0 1 0,-1 1 0,0 0 0,0 0 0,-1 1 0,0 1 0,0 0 0,0 1 0,-4-1-6,-24-10-1984,15-3-5676,17 10 2604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4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445 120 128,'0'0'283,"0"0"128,0 0 691,-21-5 1776,-71-16-1720,78 18-1088,0 1-1,0 0 0,-1 1 1,1 1-1,-1 0 1,-2 1-70,-17 1 82,27-2-68,1 0 0,0 1 1,-1 0-1,1 0 0,0 0 0,0 1 1,-1 0-1,1 0 0,1 1 0,-1-1 0,0 1 1,1 1-1,-1-1 0,1 1-14,-2 2 38,0 0 0,1 0-1,0 0 1,0 1 0,1 0 0,-1 0 0,1 1 0,1 0-1,-2 3-37,-3 8 44,2 1 0,0-1 0,1 1 0,2 0 0,0 0 0,0 0 0,2 1 0,1 9-44,-1 17 28,2 0 0,2 0-1,2 1-27,-1-30-9,0 0-1,2 0 1,0 0-1,0-1 1,2 1-1,0-2 0,1 1 1,1-1-1,3 5 10,6 3 37,0-1 0,1-1 0,1-1 0,1 0 0,1-2-1,1 0 1,1-1 0,0-2 0,1-1 0,1 0 0,0-2-1,1-1 1,0-1 0,1-1 0,0-2 0,0-1 0,1-1 0,0-1-1,0-2 1,1-1 0,1-1-37,-17-1 28,1-1 0,-1 0 0,0-1 0,0-1 0,0-1 0,0 0 0,0 0 0,-1-1 0,1-1 0,-1 0 0,-1-1 0,1-1 0,-1 0 0,-1 0 0,1-1 0,3-5-28,13-9 117,-2-2-1,0-1 1,-2 0-1,-1-2 1,18-29-117,-29 39 125,-1 0 0,-2-1 1,0 0-1,0-1 0,-2 0 1,-1-1-1,0 1 0,-2-1 0,0 0 1,0-17-126,-2 7 179,-1 0-1,-2 0 1,-1 0 0,-4-17-179,2 30 66,0 1 1,-1-1-1,-1 1 0,-1 0 1,0 0-1,-1 1 0,-1 0 1,-4-5-67,-1 0 90,0 2 0,-2 0 1,0 0-1,-1 1 0,-1 1 1,-6-3-91,15 13-90,0 0 0,-1 0 0,1 1 0,-1 0 1,-1 1-1,1 1 0,-1-1 0,0 2 1,0-1-1,0 1 0,0 1 0,-1 0 0,1 1 1,-3 0 89,13 1-67,1 0 0,0 0 0,0 0 0,0 0 1,0 0-1,0 0 0,-1 0 0,1-1 0,0 1 0,0 0 1,0 0-1,0 0 0,0 0 0,-1 1 0,1-1 1,0 0-1,0 0 0,0 0 0,0 0 0,0 0 0,-1 0 1,1 0-1,0 0 0,0 0 0,0 0 0,0 0 1,0 0-1,0 0 0,-1 1 0,1-1 0,0 0 0,0 0 1,0 0-1,0 0 0,0 0 0,0 0 0,0 1 1,0-1-1,0 0 0,0 0 0,0 0 0,0 0 0,0 0 1,0 1 66,-1 12-5595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36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4914,'0'0'336,"0"0"-160,-18 135 81,11-78-1,-3-3-160,5 2-16,0 3 0,5-5-80,0-7 0,0-13-256,0-18-2129,0-16 880,-3 0-544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4:36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5747,'0'0'144,"0"0"320,-3 115 336,3-72 353,3-3-273,14-1-496,6-1 33,7-13-161,3-9-64,4-16 80,6 0-96,2-2 0,0-23-16,0-7-128,-2 1 80,-8-3-112,-28 18-2433,-4 0-4178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5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1 592,'0'0'1652,"0"0"4006,0 0-2648,0 0-1628,0 0-603,0 0-334,0 0 65,0 0-89,0 0-141,-1 16-152,-13 100 74,-23 82-202,-3 21 33,31-155-50,3-1 0,3 28 17,2-77-13,1 18 25,0-31-19,0 0 0,0-1 0,1 1 1,-1 0-1,0-1 0,0 1 0,0 0 0,0 0 0,1-1 0,-1 1 0,0-1 0,1 1 1,-1 0-1,1-1 0,-1 1 0,1-1 0,-1 1 0,1-1 0,-1 1 0,1-1 0,-1 1 1,1-1-1,-1 0 0,1 1 0,0-1 0,-1 0 0,1 1 0,0-1 0,-1 0 0,1 0 0,0 0 1,-1 1-1,1-1 0,0 0 7,0-1-9,0 1 1,-1 0-1,1 0 0,0-1 1,-1 1-1,1-1 1,0 1-1,-1 0 0,1-1 1,-1 1-1,1-1 1,0 0-1,-1 1 0,1-1 1,-1 1-1,0-1 0,1 0 1,-1 1-1,1-1 1,-1 0-1,0 0 0,0 1 1,1-1-1,-1 0 1,0 1-1,0-1 0,0 0 1,0 0-1,0 0 1,0 1-1,0-1 9,28-108-182,1-38 182,-7 31-141,14-30 141,-31 128-17,1 1 1,0-1-1,2 1 0,0 1 0,1-1 1,0 2-1,1-1 0,3-1 17,-8 10-20,0 1 1,1 0-1,0 1 0,0 0 0,1-1 1,-1 2-1,1-1 0,0 1 0,0 0 1,1 1-1,-1-1 0,1 2 0,0-1 0,0 1 1,0 0-1,0 0 0,0 1 0,0 0 1,3 1 19,-3-1-11,1 1 1,-1 1 0,1-1-1,-1 2 1,1-1-1,-1 1 1,3 1 10,-6-1-1,0 0 0,0 0 0,0 1 1,-1 0-1,1 0 0,-1 0 0,0 0 0,0 1 0,0-1 1,-1 1-1,1 0 0,0 1 1,8 11 19,-2 1 0,0 0 0,-1 0 0,0 1 0,-1-1 0,-2 2 0,0-1 0,0 1 1,-2 0-1,1 9-19,0 10 43,-1 0 1,-2 0 0,-2 0-1,-4 36-43,3-64 11,-1 1-1,0-1 1,-1 1-1,0-1 1,0 0-1,-1 0 1,-1 0-1,1 0 1,-2-1-1,1 0 1,-7 8-11,2-5 20,-1 0 0,0 0 1,-1-1-1,0-1 0,0 0 1,-1-1-1,-11 6-20,0-1 84,0-2 0,-1-1 0,-1-1 0,1-1 0,-1-2 0,-1 0 0,0-2 0,0-1 0,-8 0-84,-46-3 83,80-1-141,0-1 0,1 0 0,0 1 0,-1-1 0,1 0 0,-1 1 0,1-1 0,0 0 0,0 0 0,-1 1 0,1-1 0,0 0 0,0 0 0,0 1 0,0-1 0,0 0 0,0 0 0,0 0 0,0 1 0,0-1 0,0 0 0,0 0 0,0 0 0,1 1 0,-1-1 0,0 0 58,1-1-245,0-2-201,0 0-1,0 0 1,0 0-1,1 0 1,0 0 0,0 0-1,0 0 1,0 0-1,1 1 1,0-1 0,1-2 446,39-34-2725,-21 20 1140,24-23-816,3-2 912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17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5346,'0'0'6131,"0"0"-5667,0 0-383,0 0 15,0 0 480,0 0 240,5 166-512,-5-100-128,-2 2-96,-8-3-80,-3-2 80,6-4-80,-1-10-1712,6-42-3251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5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59 264 736,'0'0'6996,"0"0"-4094,1 21-2371,0 0-427,1 4 104,-2 0 0,0 0 0,-1-1 1,-4 18-209,-49 205-865,56-269-7070,-4-18 6208,0-2 1427,2-2 171,0-44-277,5-23 406,-2 83-9,1-1 1,2 0-1,1 1 0,0 0 0,11-22 9,-12 35-781,0-2 1860,2 1 1,-1 0-1,4-3-1079,-8 15 534,-1 0 0,1 0 0,1 0 0,-1 0 0,1 0 0,-1 1 0,1-1 0,0 1 0,0 0 0,1 0 0,-1 1 0,0-1 0,2 1-534,8-3 211,0 0 0,0 1 0,1 1 0,-1 0 0,1 1 0,0 1 1,-1 0-1,1 1 0,0 0 0,4 2-211,-17-2-43,0 1 0,0-1 1,0 1-1,-1-1 0,1 1 1,0 0-1,-1 0 0,1 0 1,-1 0-1,1 0 0,-1 0 1,1 0-1,-1 0 0,0 1 1,1-1-1,-1 0 0,0 1 1,0-1-1,0 1 0,0-1 1,0 1-1,0 0 0,-1-1 1,1 1-1,0 0 0,-1 0 1,0-1-1,1 1 0,-1 1 43,1 2-497,0 0 1,-1 0-1,0 0 0,0-1 0,0 1 1,-1 0-1,1 0 0,-1 0 0,0 0 1,0-1-1,-2 4 497,0-2-331,0-1 1,0 1-1,-1-1 0,1 0 1,-1 0-1,-1 0 1,1-1-1,-1 1 0,1-1 1,-3 1 330,-56 38-1389,41-29 1044,-31 20-55,3 0 336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58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31 1 16</inkml:trace>
  <inkml:trace contextRef="#ctx0" brushRef="#br0" timeOffset="1">31 1 16,'-30'106'608,"30"-104"10085,0 1-10693,17-1-144,13 2 144,5-1 16,8-3-16,2 0 64,3 0 16,-1 0-48,-7 0-32,-10 0-544,-14 0-3890,-16 6 832,0 6 1393,-11-6 1633</inkml:trace>
  <inkml:trace contextRef="#ctx0" brushRef="#br0" timeOffset="2">201 177 336,'0'0'496,"0"0"2226,0 0-2722,0 0-1297,0 0 161,0 0 63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59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79 912,'0'0'614,"0"0"1603,-24-10 3111,-81-36-3309,91 41-1789,1 1-1,-1 0 1,0 1-1,0 0 0,0 2 1,0-1-1,0 1 0,-1 1 1,-10 2-230,-11-1 870,35-1-841,0 0 0,-1 0-1,1 0 1,0 0 0,0 0-1,0 0 1,-1 1 0,1-1-1,0 0 1,0 1 0,0-1 0,0 1-1,0-1 1,0 1 0,0 0-1,0-1 1,0 1 0,0 0-1,0 0 1,0 0 0,0 0 0,0 0-1,1 0 1,-1 0 0,0 0-1,1 0 1,-1 0 0,1 0 0,-1 0-1,1 0 1,0 1 0,-1-1-1,1 0-28,-1 7-22,0-1-1,1 0 1,0 0-1,0 0 0,1 6 23,0 9 36,0-5-34,0 0 1,1-1-1,1 0 0,1 1 1,0-1-1,2 4-2,12 28 46,10 16-46,-13-32 14,-2 1 1,-1 1 0,7 32-15,-18-61 17,0 0 1,0 0 0,-1 1-1,1-1 1,-1 0-1,-1 4-17,1-8 5,0 0 1,0 0-1,0 1 0,-1-1 0,1 0 0,-1 1 0,1-1 1,-1 0-1,1 0 0,-1 0 0,0 1 0,1-1 1,-1 0-1,0 0 0,0 0 0,0 0 0,0 0 0,0-1 1,0 1-1,0 0 0,0 0 0,0-1 0,0 1 0,-1 0 1,0 0-6,-11 2 32,-1-1 1,1 0-1,-1 0 0,1-1 1,-1-1-1,-11-1-32,2 1-32,22 0-9,0 0-1,1-1 0,-1 1 0,1 0 0,-1 0 0,1 0 1,-1-1-1,1 1 0,-1 0 0,1-1 0,0 1 1,-1-1-1,1 1 0,-1 0 0,1-1 0,0 1 0,-1-1 1,1 1-1,0-1 0,0 1 0,-1-1 0,1 1 1,0-1-1,0 1 0,0-1 0,0 1 0,-1-1 0,1 1 1,0-1-1,0 0 0,0 1 0,0-1 0,0 1 1,0-1-1,1 1 42,0-26-2439,0 23 2001,0-3-56,0 0 1,1 1 0,0-1 0,0 0 0,0 1-1,1 0 1,0-1 0,0 1 0,0 0-1,0 0 1,1 1 0,0-1 0,0 1-1,0 0 1,1 0 0,-1 0 0,2 0 493,12-12-2127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5:59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28 384,'0'0'1326,"0"0"3863,21-6-3492,-3 0-1564,0 1 1,0 1-1,1 0 1,-1 2-134,-16 2 37,0 0 0,1 0 1,-1 0-1,0 0 1,0 1-1,0-1 1,0 1-1,0-1 1,-1 1-1,1 0 0,0 0 1,0 0-1,0 0 1,-1 0-1,1 0 1,0 1-1,-1-1 1,1 0-1,-1 1 0,0-1 1,1 1-1,-1 0 1,0-1-1,0 1-37,3 5 191,-1 0 0,0 0 0,0 0-1,-1 0 1,1 5-191,1 1 295,5 18 385,-1 1 1,-2 0-1,-2 1 0,0 13-680,1 133 1232,-5-154-1172,-1 1 0,-1 0 1,-1 1 0,-1-1-1,-2 0 1,0-1-1,-2 1 1,0-1 0,-2-1-1,-1 1 1,-1-2 0,-6 10-61,-5 4 60,0-1 1,-3-1-1,-24 26-60,31-40-56,-1 0-1,-1-2 0,0 0 1,-2-2-1,-21 14 57,41-29-199,-1 0-1,1 0 1,-1-1-1,0 1 0,0-1 1,0 0-1,0 0 1,0 0-1,0 0 1,0-1 199,-31 1-4528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00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11 544,'0'0'753,"0"0"343,0 0 822,0 0 585,0 0-844,-27-3-618,-85-4-214,105 6-749,1 1 1,-1 1 0,0-1 0,0 1 0,0 0-1,1 1 1,-1-1 0,1 1 0,-1 1-1,1-1 1,0 1 0,0 0 0,0 1-1,0-1 1,0 1 0,1 0 0,0 1-1,-1-1 1,2 1 0,-1 0 0,1 0-1,-1 1 1,-1 2-79,-3 10 119,-1 0 0,2 0-1,0 1 1,2 0 0,0 0-1,-2 13-118,3-14 75,-42 179 1219,9 2 0,2 60-1294,27-153 528,4 84-528,5-177 6,1 0 0,0 0 0,1 0 0,0 0 0,1-1 0,1 1 0,0-1 0,3 7-6,-5-15-34,0 1 0,0-1 0,0 0 0,1 1 0,0-1 0,0-1 1,0 1-1,0 0 0,1-1 0,-1 1 0,1-1 0,0 0 0,0 0 0,0-1 1,0 1-1,0-1 0,1 0 0,-1 0 0,1 0 0,0-1 0,-1 1 0,1-1 1,0 0-1,1-1 34,-1 1-376,-2-1 156,0 1 1,-1-1-1,1 0 0,0 0 1,0 0-1,-1 0 0,1-1 1,0 1-1,2-1 220,-4 0-295,0 1-1,0-1 1,0 0-1,1 1 1,-1-1-1,0 0 1,0 0-1,0 0 1,0 1-1,0-1 1,-1 0-1,1-1 1,0 1-1,0 0 1,-1 0-1,1-1 296,12-30-6304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00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31 208,'0'0'1299,"0"0"753,0 0-1380,0 0-525,0 0 8,-7 2 309,4-1-334,1 0-1,-1-1 1,0 2 0,0-1-1,0 0 1,1 0-1,-1 1 1,1-1 0,-1 1-1,1 0 1,0 0 0,-1 0-1,1 0 1,0 0 0,0 0-1,1 1 1,-1-1-1,0 1 1,1-1 0,-1 1-1,1 0 1,0-1 0,0 1-1,0 0 1,0 0 0,1 0-1,-1 2-129,0 0 4,1 10 1325,2-15-1272,-1 0 0,0 0 0,1-1 0,-1 1 0,0-1 0,0 1 0,1-1 0,-1 1 0,0-1 0,0 0 0,0 1 0,0-1 0,0 0 0,0 0 0,0 0-57,16-11 128,10-7 30,1 1 1,28-12-159,-48 26 11,-1 0 0,1 1 1,0 0-1,0 1 0,0 0 1,0 0-1,1 0 0,-1 1 0,0 1 1,1-1-1,-1 1 0,1 1 1,-1 0-1,3 0-11,-9 0 42,-1 0 0,1-1-1,0 1 1,0 0 0,-1 0 0,1 0 0,0 1 0,-1-1 0,1 0-1,-1 1 1,1-1 0,-1 1 0,0-1 0,0 1 0,0-1 0,0 1-1,0 0 1,1 1-42,14 41 841,1-1-432,-16-42-435,1 1-1,-1 0 1,1 0-1,-1 0 0,1-1 1,-1 1-1,1 0 1,0-1-1,0 0 0,0 1 1,0-1-1,0 0 1,0 0-1,0 0 0,1 0 1,-1-1-1,0 1 1,0 0-1,1-1 1,-1 0-1,0 1 0,1-1 1,-1 0-1,0 0 1,1-1-1,-1 1 0,0 0 1,2-1 26,0 0-270,0-1 1,0 1-1,-1 0 0,1-1 1,-1 0-1,1 0 1,-1 0-1,0 0 0,0-1 1,0 1-1,0-1 1,0 0-1,-1 0 0,1 0 1,-1 0-1,1-1 270,19-40-4255,-16 13 1141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37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3346,'10'-3'3704,"-9"3"-3615,0-1-1,0 1 0,0-1 0,0 1 0,0 0 0,0 0 0,0-1 0,0 1 0,0 0 0,0 0 0,0 0 0,0 0 0,0 0 0,0 0 1,0 0-1,0 1 0,0-1 0,0 0 0,0 0 0,0 1 0,0-1 0,0 1 0,-1-1 0,2 1-88,1 3 22,0 1 0,0-1 0,0 1 0,-1-1 0,1 1 0,-1 0 0,0 0 0,-1 0 0,1 2-22,12 55 144,-10-41-110,2 18 15,-1 0 0,-2 0 0,-2 25-49,0-61-28,0-1 0,1 1 1,-1-1-1,0 1 0,1-1 0,0 0 0,-1 0 0,1 0 1,0 0-1,0 0 0,0 0 0,0 0 0,1-1 0,-1 1 1,0-1-1,1 0 0,-1 1 0,1-1 0,-1 0 0,1-1 0,0 1 1,-1 0-1,2 0 28,-1-1-11,1 0 0,-1 0 0,0 0 0,0-1 0,0 1 1,0-1-1,0 0 0,0 1 0,0-1 0,0-1 0,0 1 0,0 0 1,-1-1-1,1 1 0,-1-1 0,1 0 0,-1 0 0,1 0 0,-1 0 1,0 0-1,0-1 0,0 1 0,0 0 0,0-1 0,-1 0 0,1 1 1,-1-1-1,1-2 11,7-11 91,14-23 303,-2 0-1,-2 0 1,-2-2 0,-1 0-1,4-23-393,-14 47 105,0 0-1,2 0 0,0 0 1,0 1-1,2 0 1,0 1-1,0 0 1,10-9-105,0-2 377,-2 0 0,1-5-377,-17 28 26,-1 1 16,0-1 1,0 1-1,0 0 0,1 0 0,-1-1 0,1 1 0,-1 0 0,1 0 0,0 1 1,0-1-1,0 0 0,0 0 0,1 0-42,-3 2 107,10 2 21,-5 8-1279,-3-1-2695,-1 2-2533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45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51 784,'0'0'467,"0"0"-267,0 0 934,0 0 3287,0 0-3095,-1 2-1446,1-2 124,0 1 1,0-1-1,0 1 1,0-1-1,0 0 1,0 1-1,0-1 1,0 0-1,0 1 1,0-1-1,0 1 1,0-1-1,0 0 1,0 1-1,1-1 1,-1 0-1,0 1 1,0-1-1,0 0 1,1 1-1,-1-1 1,0 0-1,0 1 1,1-1-1,-1 0 1,0 0-1,0 1 1,1-1-1,-1 0 1,0 0-1,1 0 1,-1 0 0,1 1-1,-1-1 1,0 0-1,1 0 1,-1 0-1,0 0 1,1 0-1,-1 0 1,1 0-1,-1 0 1,0 0-1,1 0 1,-1 0-1,0 0 1,1 0-1,-1 0 1,1 0-1,-1-1 1,0 1-1,1 0 1,-1 0-1,1 0-4,0-1 37,326-8 2337,156-11-1112,-294 12-79,44 10-1183,-61 0 386,736-2 686,-731-10-975,-51 1-50,233 1 58,-47 6 41,-161 4 12,87 11 1005,-238-13-1139,0 0 13,32 0 78,-28 0-190,1 0 0,0 0 0,-1 1 0,1 0 1,0-1-1,-1 2 0,1-1 75,8 8-5852,-10 0-3809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40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5939,'0'0'712,"0"0"-496,0 0-160,0 0 139,0 0 184,0 0-238,8 6 940,5 19-840,-1 2 1,-2 0 0,0 0-1,-2 0 1,-1 1-1,-1 1 1,2 28-242,-6-38 36,0-1 0,1 1 0,1-1-1,1 1 1,0-1 0,1 0 0,8 13-36,-14-30-4,1 0 1,-1 0-1,1 0 1,-1-1-1,1 1 1,0 0-1,-1-1 1,1 1-1,0 0 1,0-1-1,-1 1 1,1-1-1,0 1 1,0-1-1,0 1 1,0-1-1,0 0 1,0 1-1,0-1 1,0 0-1,0 0 1,0 0-1,0 0 1,0 0-1,0 0 0,0 0 1,0 0-1,0 0 1,0 0-1,-1 0 1,1-1-1,0 1 1,0 0-1,0-1 1,0 1-1,0-1 1,0 1-1,0-1 1,-1 1-1,1-1 1,0 0-1,0 1 1,-1-1-1,1 0 1,0 0 3,4-3 30,0-1 0,-1 0-1,1 0 1,-1 0 0,0-1 0,0 0-30,42-62 174,-22 34-70,9-19-104,-24 36 54,-1 2-29,0 1 1,0 0 0,2 0-1,0 1 1,0 0 0,10-8-26,40-42 85,20-16-120,-41 31 70,-13 11 96,-25 36-67,-1 0 55,1 0 0,0 0 0,0-1 0,0 1 0,0 0 0,0 0 0,0 0-1,0 0 1,0 0 0,1 0 0,-1 1 0,0-1-119,10 1-2006,-10 0-3517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34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48 102 96,'-47'7'10914,"47"-6"-10760,0-1-162,0 0-1,0 0 0,0 0 1,0 1-1,0-1 0,0 0 1,0 0-1,0 0 0,0 1 0,0-1 1,0 0-1,0 0 0,0 0 1,0 1-1,0-1 0,1 0 1,-1 0-1,0 0 0,0 0 0,0 1 1,0-1-1,0 0 0,0 0 1,1 0-1,-1 0 0,0 0 1,0 0-1,0 0 0,1 1 0,-1-1 1,0 0-1,0 0 0,0 0 1,0 0-1,1 0 0,-1 0 1,0 0-1,0 0 0,0 0 1,1 0-1,-1 0 0,0 0 0,0 0 1,0 0-1,1 0 0,-1 0 1,0 0-1,0 0 0,0-1 9,60 7 59,-1-4 0,0-1-1,2-4-58,-57 3-90,0-1 0,0 1 0,0-1 0,0 0 1,0-1-1,0 1 0,0 0 0,0-1 0,0 0 0,-1 0 0,1 0 0,0-1 0,-1 1 0,0-1 0,0 0 0,0 0 0,0 0 0,1-1 90,0-1-603,-1 0 0,1 0 0,-1-1 0,0 1 0,0-1 0,0 0 0,-1 0 0,0 0 0,0 0 0,1-6 603,-2-3-1712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0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9748,'0'0'1009,"0"0"-881,0 0-112,25 117 144,-22-56 144,-1-2 48,1-5 33,4-9-321,-2-11-64,8-11 80,-3-12-80,7-9 0,1-2-497,2-13-1936,-5-39 528,-12 16-1024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34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0 176,'0'0'1892,"0"0"1493,0 0-2510,5 3-912,4 2 50,0 0 1,0 1-1,-1 0 0,0 0 1,0 1-1,0 0 0,6 8-13,-10-10 64,-1 0 0,1 0 0,-1 0 0,0 0 0,0 1-1,0-1 1,-1 1 0,0 0 0,0 0 0,-1 0 0,1 0-1,-1 0 1,0 0 0,-1 0 0,0 2-64,1-3 96,-1 1 0,0-1 0,0 1 0,0-1 0,-1 0 0,0 1 0,0-1 0,0 1 0,-1-1 0,0 0 1,0 0-1,0 0 0,-1 0 0,1 0 0,-1 0 0,0-1 0,-2 2-96,-6 7-264,1-1 706,0 0-1,1 1 1,-2 4-442,-2 13-1025,9 4-3533,6-34 1570,-1 0 1523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5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7123,'0'0'2113,"0"0"-1104,0 135-945,0-22 16,0 5 320,0-8-288,3-11 80,-3-8-64,0-15-64,0-15 32,0-18-96,0-18 0,2-21-816,8-4-2754,-5-18-1392,0-16 2945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86 4882,'0'0'3613,"0"0"-1562,0 0-978,0 0-556,-5-13-261,1 5-244,1 0-1,0-1 0,1 1 1,-2-8-12,4 15 0,1 0 1,-1 1-1,0-1 1,0 0-1,1 1 1,-1-1-1,0 1 1,1-1-1,-1 0 1,0 1-1,1-1 1,-1 1-1,1-1 1,-1 1-1,1-1 1,-1 1-1,1-1 0,-1 1 1,1 0-1,0-1 1,-1 1-1,1 0 1,0-1-1,-1 1 1,1 0-1,0 0 1,-1 0-1,1 0 1,0 0-1,-1 0 1,1 0-1,0 0 1,-1 0-1,2 0 0,31 0 58,-22 1-26,581 3 630,-488-4-673,44-8-52,-97 3-313,-1 2-1,1 3 1,18 3 376,-59-1-43,-1 1-1,0-1 1,1 2 0,-1-1-1,0 1 1,-1 0 0,1 1 0,-1 0-1,4 4 44,-10-7-44,0 0 0,0 1 0,0-1 0,0 1 0,0-1 0,-1 1 0,1 0 0,-1 0 0,1 0 0,-1 0 0,0 0 0,-1 0 0,2 2 44,5 44 135,-6-41-45,16 190 295,-9 0-385,-7 199 481,-1-223-237,-8-24 4,8-150-201,-1 1-1,1 0 1,-1-1-1,1 1 1,-1-1-1,1 1 1,-1 0-1,0-1 1,1 1-1,-1-1 0,1 0 1,-1 1-1,0-1 1,0 0-1,1 1 1,-1-1-1,0 0 1,0 0-1,1 1 1,-1-1-1,0 0 1,0 0-1,1 0 0,-1 0 1,0 0-1,0 0 1,0 0-1,1 0 1,-1-1-47,-33 0 1018,27 1-926,-21-3 202,-1-2 1,1 0-1,-20-8-294,-20-3 402,-54-5-40,-2 5 0,0 6 0,-104 5-362,186 5-1635,32 0-2692,7 2-5243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7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695 1 7219,'0'0'1553,"0"0"-456,0 0-572,0 0 209,0 0 378,-10 20-696,-33 64-127,-49 69-289,-68 65 1176,-9-7 1,-44 30-1177,212-240-10,0 1 0,0-1 1,0 1-1,1-1 0,-1 0 1,1 1-1,-1-1 0,1 1 1,-1-1-1,1 1 0,0 0 1,0-1-1,0 1 10,0 2-8364,0-4 2292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8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603 21 5571,'0'0'976,"-31"11"-165,3-2-670,-7 2 77,-1 1-1,2 3 1,0 0-1,-32 21-217,21-9 906,2 2-1,1 2 0,-34 33-905,63-52 155,1 0 0,0 1 0,1 0-1,1 0 1,0 2 0,1-1-1,0 1 1,1 0 0,1 1 0,0 0-1,1 0 1,1 0 0,-2 15-155,4-15 62,1 0 0,1 0 0,0 1 0,2-1 1,0 7-63,0-16 12,0 1 0,0-1 0,1 0 0,0 0 1,1 0-1,0 0 0,0 0 0,0 0 0,1-1 1,-1 0-1,2 1 0,-1-1 0,1-1-12,4 5 2,1-1 0,0 0 0,0-1 0,1-1 0,0 1 0,0-2 0,1 1 0,0-2 0,0 1 0,0-2 0,1 0 0,-1 0 0,10 1-2,10 0-21,0-1 1,1-1-1,0-1 0,-1-3 1,2 0 20,-7-2 1,-1 0 0,1-2 0,-1-1 1,0-1-1,-1-1 0,1-1 0,-2-2 0,1 0 0,-1-1 1,-1-2-1,0-1-1,0-1 19,0-1 1,-1 0 0,-1-2 0,-1-1 0,0 0-1,-2-2 1,0 0 0,-2 0 0,0-2 0,5-12-20,-14 20 34,0 0 1,-1-1 0,0 0-1,-2 0 1,0-1 0,-1 1-1,0-1 1,-2 0 0,0 0-1,-1 1 1,-1-1 0,-1-3-35,1 11 48,-1 1 1,0-1-1,-1 1 1,0 0-1,0 0 1,-1 1-1,0-1 1,0 0-1,-1 1 1,0 0-1,-1 1 1,0-1-1,0 1 1,0 0 0,-3-1-49,-6-6 122,-1 0 1,-1 2 0,0 0 0,0 1 0,-2 0-1,-7-2-122,17 7 318,9 6-380,0 0 0,0 0 0,0 0 0,0 0 0,0 0 1,0 0-1,0 0 0,-1 0 0,1 0 0,0 0 0,0 0 0,0 0 1,0 0-1,0 0 0,0 0 0,0 0 0,0 0 0,-1 0 0,1 0 0,0 0 1,0 0-1,0 0 0,0 0 0,0 0 0,0 0 0,0 0 0,0-1 1,0 1-1,0 0 0,0 0 0,0 0 0,-1 0 0,1 0 0,0 0 0,0 0 1,0 0-1,0-1 0,0 1 0,0 0 0,0 0 0,0 0 0,0 0 1,0 0-1,0 0 0,0 0 0,0 0 0,0-1 0,0 1 0,0 0 0,0 0 1,1 0-1,-1 0 0,0 0 0,0 0 0,0 0 0,0 0 0,0-1 0,0 1 1,0 0-1,0 0 0,0 0 0,0 0 0,0 0 62,9 0-4381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8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7459,'0'0'1249,"0"0"-86,0 0-149,0 0-264,0 0-321,-4 8-301,2-4-93,0 1 0,1-1-1,0 1 1,0-1-1,0 1 1,1-1 0,0 1-1,-1-1 1,2 1 0,-1-1-1,0 1 1,1-1 0,0 1-1,0-1 1,0 1 0,1-1-1,-1 0 1,2 2-35,8 18 367,0 0 1,16 22-368,-10-16 154,31 48 87,2-3 0,4-1-1,3-3 1,2-2 0,36 28-241,-12-20 77,3-5 0,3-3 1,3-4-1,29 12-77,-116-75-85,1 2-234,-1-1-1,1 1 0,-1 0 0,1 0 0,-1 0 0,2 4 320,-5-7-2857,-2-1-1881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9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261 212 8548,'0'0'1515,"-28"3"-234,28-3-1281,-49 5 1086,-21 6-1086,64-10 68,1 0 0,0 1 0,0 0 0,-1 0 0,1 0 1,0 1-1,1-1 0,-1 1 0,0 0 0,1 1 0,-1-1 1,1 1-1,0 0 0,1 0 0,-1 0 0,0 0 0,1 1 1,0-1-1,0 1 0,1 0 0,-1 0 0,1 0 0,-1 2-68,-1 9 79,0-1-1,1 1 0,1-1 0,1 1 0,0 0 0,1 9-78,0-22 2,-1 16 38,2 0 0,0 0 0,1 0 0,1 0 0,1 0 0,1-1 0,4 12-40,-3-16 13,-1-2-1,2 1 1,0-1-1,0 0 1,1 0-1,1-1 1,0 0-1,0 0 1,1-1-1,8 6-12,-5-5 2,1-1 0,1 0 0,0-1 0,0-1-1,1 0 1,0-1 0,0 0 0,1-2 0,0 0-1,4 0-1,2 0-32,1-2 0,-1 0 0,1-2-1,0 0 1,-1-2 0,1 0-1,7-3 33,-21 2 15,1-1-1,-1 0 0,1 0 1,-1-1-1,0-1 0,0 0 1,-1 0-1,0-1 0,0 0 0,0 0 1,0-1-1,-1 0 0,0-1 1,-1 1-1,1-2 0,-2 1 1,1-1-1,-1 0 0,-1 0 1,4-8-15,1-4 23,0 0 0,-1-1 0,-2 0 0,0 0 0,-1-1 0,-2 0 0,0 0 0,-2 0 0,0-6-23,0-17 271,-4-36-271,0 63 42,0 1 0,-1-1-1,-1 1 1,-1 0 0,-5-13-42,-8-11-71,-1 0 0,-2 1 0,-24-35 71,38 70-2116,4 6-2934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39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3394,'0'0'3839,"0"0"-2121,0 0-1254,0 0-93,19 12 637,52 42 228,-1 3-1,49 54-1235,87 122 666,-101-109-281,31 21-385,-97-108 21,1-1 0,2-3 1,1-1-1,1-2 1,36 17-22,13-4 44,1-5 0,1-4 1,7-2-45,17 6 69,77 37-69,-79-10-2270,-117-65-1713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0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246 106 8548,'0'0'966,"-24"1"-193,-6 0-316,0 1-1,-13 4-456,38-5 72,1 0 1,-1 1-1,1 0 0,-1-1 1,1 2-1,0-1 0,-1 0 1,1 1-1,0 0 0,1 0 1,-1 0-1,1 0 0,-1 1 1,1-1-1,0 1 0,0 0 1,0 0-1,1 0 1,0 0-1,-1 1 0,1-1 1,-1 4-73,1-2 62,-4 7 86,0 1 0,2 0 0,0 0 0,0 0 0,1 0 0,0 9-148,0 13 247,2 0 0,1 5-247,0-27 19,1 0 0,1 0 0,0 0 0,1 0 1,1 0-1,0 0 0,1-1 0,0 0 0,1 0 0,0 0 0,1-1 1,1 0-1,0 0 0,0 0 0,2-1 0,-1-1 0,10 9-19,-5-6-5,1-1-1,0 0 1,1-1-1,0-1 1,1 0-1,0-2 1,1 0 0,-1 0-1,1-2 1,19 5 5,-12-6-3,0 0 1,0-1 0,1-2 0,-1-1 0,0 0 0,1-2-1,-1-1 1,2-2 2,-14 2 23,0-1 1,0-1-1,0 0 0,-1-1 0,0 0 0,0-1 1,0 0-1,-1-1 0,0 0 0,0-1 0,-1 0 0,0 0 1,0-1-1,-1-1 0,0 0 0,7-10-23,-6 5 69,0 0 0,-1 0 1,-1-1-1,0 0 0,-1 0 0,-1-1 0,-1 0 0,0 0 0,-1-1 1,-1 1-1,0-1 0,-1-6-69,-1-1 73,-1 1 0,-1-1-1,-3-17-72,2 30 13,0 1-1,-1-1 0,-1 1 0,0 0 0,0 0 0,-1 0 0,-1 1 0,-5-9-12,-10-12-242,-2 1-1,-1 1 1,-1 2 0,-4-2 242,22 22-883,-1 1 0,-1-1 0,1 2 0,-6-4 883,-30-16-8335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1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1177 0 7011,'0'0'1369,"0"0"-499,0 0-243,0 0-238,-21 20-120,-43 40-19,-137 126 408,-351 250 1001,505-400-1506,-1-2 0,-2-3 0,-1-2 1,-2-2-1,-21 7-153,59-29-1547,18-7-3929,14-9 2049,-4-1 1178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53 131 4194,'0'0'3297,"0"0"-1328,0 0-1072,0 0-657,0 0-240,0 0-128,-52-126-176,59 121-1649,3 5-3394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2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2145,'0'0'3956,"0"0"-2528,0 0-1188,9 24 184,42 113 1321,1 23-1745,-6 49 1801,-28-121-1345,3 1 0,20 47-456,-40-133-157,4 10 322,0 1 0,1-2 0,0 1 0,7 9-165,-11-19-109,0 0-1,0-1 0,1 1 0,-1 0 0,1-1 1,0 1-1,0-1 0,0 0 0,1 1 110,-2-2-351,0 0-1,0-1 1,0 1-1,0 0 1,1 0-1,-1-1 1,0 0-1,0 1 1,1-1-1,-1 0 1,0 0-1,1 0 1,-1 0-1,0 0 1,2-1 351,-4 1-155,0 0 0,1 0 1,-1 0-1,1-1 0,-1 1 0,1 0 1,-1 0-1,1 0 0,-1-1 0,0 1 1,1 0-1,-1 0 0,0-1 1,1 1-1,-1 0 0,0-1 0,1 1 1,-1 0-1,0-1 0,1 1 0,-1 0 1,0-1-1,0 1 155,2-18-2279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3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7283,'0'0'1270,"0"0"-635,20 29 699,-11-16-1141,33 49 854,3-3 0,36 35-1047,5-8 1671,94 72-1671,106 61 823,-270-207-812,-2-2-29,22 19 96,-34-28-92,-1 1 0,1 0 0,-1 0 0,1 0 0,-1 0 0,0 0 0,0 0 0,1 0 0,-2 0 0,1 0 1,0 0-1,0 1 0,-1-1 0,1 0 0,-1 1 0,1 1 14,-1-3-468,0 9 238,-3-5-4861,-12-3-3727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9588,'0'0'305,"0"0"-289,0 187-16,-7-112 144,-4-1-128,1 3 80,3-5-80,-1-9 48,6-9-64,2-11 0,0-14-96,0-15-1633,0-12-2017,0-2 1473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4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0 304,'0'0'7225,"0"0"-5886,0 0-1472,18 2 226,-4-1-61,51 4 133,3-4-165,-17-1 15,-6-1 24,23 3-39,-66-1-28,1-1 1,-1 1-1,1 0 0,-1 0 1,1 0-1,-1 0 1,1 0-1,-1 0 0,0 1 1,0-1-1,0 1 1,0-1-1,0 1 0,0 0 1,0 0-1,-1 0 1,1 0-1,-1 0 0,1 1 1,-1-1-1,0 0 1,0 0-1,1 3 28,3 8-26,0 0 0,-1 1 0,-1-1 0,0 3 26,2 4 173,14 55 23,37 156-109,-47-177 245,-1 0-1,-3 0 1,-2 22-332,-3-71 153,0 0 0,-1-1 0,1 1 0,-1 0-1,0-1 1,0 1 0,0-1 0,-1 1 0,0-1 0,1 0 0,-2 0-1,1 1 1,0-1 0,-1-1 0,0 1 0,0 0 0,0-1 0,0 1-153,-3 1 204,0-1 0,0 1 0,0-1 0,-1 0 0,1-1-1,-1 0 1,0 0 0,0 0 0,-1-1 0,-4 2-204,-13 0 298,0 0 0,0-1 0,-1-2 0,1 0 0,-1-2 0,-4-2-298,22 3 25,0-2 0,0 1 0,1-1 0,-1 0-1,1-1 1,-1 1 0,1-2 0,0 1 0,-4-4-25,9 7-40,1-1 1,0 0 0,-1-1-1,1 1 1,0 0 0,-1 0-1,1 0 1,0-1-1,0 1 1,0-1 0,0 1-1,1-1 1,-1 1 0,0-1-1,0 1 1,1-1-1,-1 0 1,1 1 0,0-2 39,0 1-145,0 0 1,0 0 0,1 0 0,-1 0-1,1 0 1,0-1 0,-1 1 0,1 1-1,0-1 1,0 0 0,1 0 0,-1 0-1,0 0 1,0 1 0,1-1 0,-1 1-1,1-1 1,0 1 0,-1 0 0,1-1 144,7-5-1005,0 0 0,1 1 0,0 0 0,0 0 0,0 1 0,5-1 1005,13-4-5298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4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6867,'0'0'64,"0"0"-16,0 0 240,-7 119 113,7-67 63,-3 0-144,-4-2-208,-3-5 32,0-9-128,2-14-16,6-10 32,2-8 16,0-4-96,0 0-1201,0-11-3873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5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9380,'0'0'1428,"0"0"-815,0 0-431,0 0-134,0 0-8,11 12 66,-3-2-86,0 1-10,1 0 0,1-1 0,0 0 0,0-1 1,1 0-1,0-1 0,1 1-10,86 48 171,25 8-171,-70-45-101,-41-17 94,0 2 1,0-1-1,-1 2 0,2 0 7,-9-3-5,0-1 0,-1 1 0,1 0 0,0 0 0,-1 0 0,0 1 0,0-1 0,0 1 0,0 0 1,0 0-1,-1 0 0,1 0 0,-1 1 5,3 7-10,-1 0 1,0 0-1,-1 1 0,0-1 1,-1 1-1,0-1 1,-1 3 9,1 28 254,-3 21-254,0-10 261,0-44-70,0 1 0,0-1 1,-1 0-1,0 0 0,-1 1 0,0-1 0,0-1 1,-1 1-1,0 0 0,-1-1 0,0 0 1,-1 0-1,0 0 0,0-1 0,-1 0 0,0 0 1,0-1-1,-1 0 0,0 0 0,0 0 0,-1-1 1,1-1-1,-8 4-191,-3 1 176,-1 0 1,0-1-1,-1-1 1,0-2-1,0 0 1,-1-1-1,0 0 1,0-2-1,0-1 1,-19-1-177,41-2-165,-1-1 0,1 1 1,-1-1-1,1 0 0,-1 1 0,1-1 1,0 0-1,0 1 0,0-1 0,0 0 0,0 1 1,0-1-1,0 0 0,0 1 0,1-2 165,-1 2-153,1-3-398,-1 0 1,1-1 0,0 1-1,0 0 1,1 0 0,-1 1-1,1-1 1,0 0-1,-1 0 1,2 1 0,-1-1-1,0 1 1,1 0 0,0-1 550,19-17-6387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7652,'0'0'1504,"0"0"-367,0 0-1089,0 0 160,-15 158-80,15-102 80,0-2-96,0-6-80,0-5 16,0-10-32,0-8-16,0-11 80,0-7-80,0-7-48,0 0-1905,0 0-1376,0-18-2450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6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7347,'0'0'2063,"0"0"-364,0 0-512,0 0-442,0-5-508,1-15-250,-1 20 12,0 0 1,0 0 0,0-1 0,0 1-1,0 0 1,0 0 0,0 0 0,0-1-1,0 1 1,0 0 0,0 0 0,0-1-1,0 1 1,0 0 0,0 0 0,0-1-1,0 1 1,0 0 0,1 0 0,-1 0-1,0 0 1,0-1 0,0 1 0,0 0-1,1 0 1,-1 0 0,0 0 0,0-1-1,0 1 1,1 0 0,-1 0 0,0 0-1,0 0 1,1 0 0,-1 0 0,0 0-1,0 0 1,0 0 0,1 0 0,-1 0-1,0 0 1,1 0 0,25-5 23,11-2 28,1 2 0,0 2 0,34 0-51,-67 4 10,0 1 0,0-1 0,-1 0 0,1 1 0,-1 0 0,1 0 0,-1 1 0,0-1 0,0 1 0,0 0 0,0 0 0,0 0 0,-1 0 0,1 1 0,2 3-10,6 8 49,0 0 1,-1 0 0,4 9-50,-3-3 52,-1 0-1,-2 1 1,0 0 0,-1 1-1,-1-1 1,-1 2 0,-1-1-1,-1 0 1,-2 1 0,0 0-1,-1 2-51,-1-23 84,0-1 0,-1 1 0,1 0-1,-1-1 1,1 1 0,-1-1 0,0 1-1,0-1 1,0 1 0,0-1 0,-1 0 0,1 1-1,0-1 1,-1 0 0,0 0 0,-1 2-84,-1 0 185,-1 0 0,0-1 0,0 1 1,0-1-1,0 0 0,0 0 0,-5 2-185,-8 2 368,0-1 0,-1-1 0,0 0 0,-8 0-368,11-2 42,0-2 1,-1 1 0,0-2-43,17 0-50,-1 0 0,1 0-1,0 0 1,-1 0 0,1-1 0,-1 1 0,1 0 0,0 0 0,0 0-1,-1 0 1,1-1 0,0 1 0,-1 0 0,1 0 0,0 0 0,0-1-1,-1 1 1,1 0 0,0 0 0,0-1 0,-1 1 0,1 0 0,0-1 0,0 1-1,0 0 1,0-1 0,0 1 0,0 0 0,-1-1 0,1 1 0,0 0-1,0-1 1,0 1 0,0-1 0,0 1 0,0 0 0,0-1 0,1 1 50,1-16-3113,6-6-1471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6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 9252,'0'0'1553,"0"0"-1265,0 0-64,-10 169 641,-10-108-273,-2 2-144,-3 0-144,2-6-256,3-8 96,3-8-96,9-10-48,6-8 0,2-7 0,0-7-64,0-2-1168,0-7-1474,0 0-943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7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7652,'0'0'1952,"0"0"-943,0 0-65,-43 127 289,36-78-513,2 8-352,-3-3-31,1 5-257,-8-1-16,0-1 16,-5-6-48,2-10 16,6-12-48,4-11 0,8-11-304,0-7-1745,0 0-2049,0-11-1745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1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0 386 5154,'132'18'1494,"-74"-8"-954,-52-8-485,0-1-1,0 0 0,1 0 0,-1-1 1,0 1-1,1-1 0,-1 0 0,0-1 0,1 0 1,-1 0-1,4-1-54,-5 0 29,1 0 0,-1-1 0,0 0 0,0 0 0,1 0 0,-2 0 0,1-1 0,0 1 0,-1-1 0,0-1 0,0 1 0,0-1 0,0 1 0,-1-1 0,2-2-29,5-10-2,0 1 0,-2-2 0,0 1 0,1-4 2,-2 1-75,-1-1 0,-1 0 1,-1 0-1,0 0 0,-2 0 1,0-1-1,-2 1 0,0-1 0,-2-10 75,1 30 44,1 1 0,0-1 0,0 0-1,-1 0 1,1 0 0,-1 0-1,1 1 1,-1-1 0,0 0-1,0 1 1,0-1 0,0 0-1,0 1 1,0-1 0,0 1 0,-1 0-1,1-1 1,0 1 0,-1 0-1,1 0 1,-2-1-44,0 1 232,0-1-1,0 1 1,-1 0 0,1 0-1,0 0 1,-1 0-1,1 1 1,-1-1 0,1 1-1,-1 0 1,0 0-232,-4 4 1064,6 11-556,2-14-490,-6 151 349,8 12-367,-1-26 52,5 4 54,11 48-106,-3-50 89,-6 48-89,-8-113 50,0-74-44,0 0-1,0-1 1,0 1-1,0 0 0,0 0 1,0-1-1,0 1 1,-1 0-1,1-1 0,0 1 1,0 0-1,-1-1 0,1 1 1,-1-1-1,1 1 1,0 0-1,-1-1 0,1 1 1,-1-1-1,1 1 1,-1-1-1,0 1 0,1-1 1,-1 0-1,1 1 1,-1-1-1,0 0 0,1 1 1,-1-1-1,0 0 0,1 0 1,-1 0-1,0 1-5,0-1 23,-1 0 0,1 0 0,0 0-1,-1 0 1,1 0 0,0-1 0,-1 1 0,1 0-1,0-1 1,-1 1 0,1 0 0,0-1 0,-1 0-1,1 1 1,0-1 0,0 0 0,0 1 0,0-1-1,-1-1-22,-1-1 28,0-1-1,0-1 1,0 1-1,1 0 0,0 0 1,-1-1-1,1 0 1,1 1-1,-1-1 1,1 0-1,0 0 0,0 0 1,0 0-1,1-4-27,-2-18-67,1 0 1,2-8 66,0 15-24,-1 7 16,1-1 0,1 0 1,1 0-1,0 1 0,0-1 0,2 1 0,-1 0 0,2 0 0,0 1 1,7-12 7,-5 10-945,2 1 0,-1 1 0,7-7 945,2 0-4269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7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8516,'0'0'2321,"0"0"-1561,0 0-218,28 4 66,-7-2-517,41 6 333,57 15-424,-66-13 109,0-3 1,10-2-110,58 9 67,-117-14-89,0 1 1,0 0 0,0 0 0,0 0 0,0 1-1,0-1 1,-1 1 0,1 0 0,0 0 0,-1 0 0,1 1-1,-1-1 1,0 1 0,0 0 0,0 0 0,0 0-1,-1 0 1,1 0 0,0 2 21,2 4-5,0 1 0,-1 0 0,0 0 0,-1 0 0,0 1 0,2 8 5,3 24 80,-2 0 0,-1 0 0,-3 0 0,-1 0 1,-3 17-81,1-53 91,0 0 1,0 0-1,0 0 1,-1 0-1,-1 0 1,1 0-1,-1 0 1,0 0-1,0-1 1,-1 0 0,0 1-1,-2 2-91,-1 0 210,-1-1 0,0 0 0,0 0 1,-1 0-1,0-1 0,0 0 0,-9 4-210,0-1 302,-1-1-1,0 0 1,0-2 0,-1 0 0,0-1 0,0-2-1,0 1 1,-18 0-302,-22-2 625,-35-4-625,69 0 21,17 2-23,0-1 1,0 0 0,1-1-1,-1 0 1,0 0 0,1-1-1,-1 0 1,1-1 0,0 0-1,-1 0 1,1-1 0,-3-1 1,11 4-49,-1 0 0,0 0 0,0 1 0,1-1 0,-1 0 0,0 0 1,1 0-1,-1 0 0,1 0 0,-1 0 0,1 0 0,-1 0 0,1 0 0,0-1 1,0 1-1,-1 0 0,1 0 0,0 0 0,0 0 0,0 0 0,0 0 0,0-1 0,0 1 1,1 0-1,-1 0 0,0 0 0,1 0 0,-1 0 0,1 0 0,-1 0 0,1-1 49,17-25-3276,9 6-1347,3 1-4035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8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31 3906,'0'0'552,"0"0"-411,0 0-37,0 0 254,0 0 386,0 0 286,5-5-275,15-16-136,-14 17 6614,-4 8-5742,-5 12-2014,3-15 841,-7 19-153,0 1 0,-2-2 0,0 1 0,-1-1 0,-1 0 0,-1-1 0,-3 2-165,-3 8 27,-37 50 11,-4-3 0,-2-3 0,-4-3-38,55-59-223,7-8-46,1 1 1,-1-1-1,0 1 0,1-1 0,0 1 1,-1 0-1,1 0 0,0 0 1,0 1-1,1-1 0,-1 0 1,1 1-1,-1 2 269,4-6-4381,6-2 900,4-12-2741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11941,'0'0'1414,"0"0"-904,0 0-259,21 19 312,63 59 936,-4 4-1499,185 169 720,-151-147-618,-101-93-102,51 53-132,-58-57 31,0-1 1,-1 1-1,0 0 1,-1 1-1,1-1 0,-1 1 1,-1 0-1,3 8 101,-4-6-803,-2-6-2776,0-2 104,0-2-3995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5683,'0'0'1344,"0"0"-495,-47 158 399,29-102-287,5 3-49,1-3-352,4-8-416,8-10-48,0-9-96,0-11 16,0-6-48,10-12-1712,0 0-2434,0 0-1217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49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11461,'0'0'1662,"0"0"-805,0 0-574,0 0-214,0 0-18,17 8-25,-13-7-24,18 10 17,1-2-1,1-1 1,-1-1 0,1-1 0,7 0-19,19-2 35,0-1 0,8-3-35,32 1-48,-86-1 38,-1 0 0,0 1 1,1 0-1,-1-1 0,0 1 1,0 1-1,0-1 0,0 0 1,0 1-1,0-1 0,0 1 1,0 0-1,0 0 0,-1 0 1,1 0-1,-1 1 0,1-1 1,-1 1-1,0-1 0,0 1 1,0 0-1,1 2 10,3 8 8,0-1 0,-1 1 0,0 0 1,2 14-9,0-6 17,-5-14-6,25 83-20,4 32 9,-25-94 63,-1 0 0,-2 1-1,-1-1 1,-1 1 0,-2 0 0,-2 17-63,2-42 50,0 0 1,0 0 0,0-1-1,0 1 1,0-1 0,-1 1-1,1-1 1,-1 1 0,0-1-1,0 0 1,-1 0 0,1 0-1,0 0 1,-1 0 0,0 0-51,-3 1 159,1 0-1,-1 0 1,1 0 0,-1-1 0,0 0 0,0 0 0,-1 0 0,-2 0-159,-9 2 367,-1 0 0,0-2 0,0 0 0,0-1 0,-14-1-367,7 0 106,4 1-81,0-2 1,0 0-1,-1-1 1,1-2 0,0 0-1,1-1 1,-16-5-26,36 9-48,0-1-1,0 1 1,0-1 0,0 1-1,0-1 1,0 1 0,0-1-1,1 0 1,-1 1 0,0-1-1,0 0 1,0 0-1,1 1 1,-1-1 0,0 0-1,1 0 1,-1 0 0,1 0-1,-1 0 1,1 0 0,0 0-1,-1 0 1,1 0 0,0 0-1,-1 0 1,1-1 0,0 1-1,0 0 1,0 0 0,0 0-1,0 0 1,0 0-1,1 0 1,-1 0 0,0 0-1,1 0 1,-1 0 0,0 0-1,1 0 1,-1 0 0,1 0-1,-1 0 1,1 0 0,0 0-1,-1 0 1,1 0 0,0 1-1,0-1 1,0 0 48,7-7-1006,1 1-1,0 1 1,0 0 0,0 0 0,0 1-1,7-3 1007,16-6-6853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50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8500,'0'0'1707,"0"0"-527,0 0-425,0 0-361,-5 20-129,1-2-204,-2 4 6,2-1-1,0 0 1,2 1 0,0-1-1,1 6-66,-11 256 531,11-278-4412,1-8 1497,0-17-128,1-1-220,-1-9 883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6:50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7780,'0'0'2070,"0"0"-1513,0 0-375,22 5-25,74 18-15,-38-6-111,-46-14-29,-1 0 0,0 0 1,0-1-1,1 0 1,0-1-1,1 0-2,-6 0 10,1-1 0,-1 1 0,0-1-1,1-1 1,-1 0 0,0 0 0,0 0 0,0-1 0,0 0 0,0 0-1,0-1 1,0 0 0,3-2-10,39-28 150,-32 20-301,1 1-1,0 1 0,1 1 1,9-4 151,3 8-403,-30 6 387,0 0 0,0-1 1,0 1-1,-1 0 0,1 0 0,0 0 1,0 0-1,0 0 0,0 0 1,0 1-1,0-1 0,0 0 0,0 0 1,0 1-1,0-1 0,0 0 1,0 1-1,0-1 0,-1 1 0,1-1 1,0 1-1,0 0 0,-1-1 1,1 1-1,0 0 0,-1 0 1,1-1-1,0 2 16,4 23 244,0 0-1,-2 0 1,-1 0 0,-1 0 0,-2 20-244,1 14 435,1 220 2313,-2-150-1676,1-123-937,0 1 0,0-1 0,-1 0 0,0 0 0,0 1-1,-1-1 1,0 0 0,0 0 0,0-1 0,-1 1 0,-1 2-135,2-5 104,0 0 1,0 0 0,0 0 0,-1 0-1,0 0 1,1-1 0,-1 1 0,0-1-1,0 0 1,-1 0 0,1 0 0,0 0-1,-1-1 1,1 1 0,-1-1 0,1 0-1,-1 0 1,0 0 0,-2 0-105,-37 3 350,0-2 0,0-1 1,-10-3-351,-23 0 125,70 2-911,-12 0 1996,14-2-4442,3 0-4015,1-1-23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25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8500,'0'0'2177,"0"0"-2065,0 0-112,0 0-544,0 0 544,0 0 208,0 0-112,103 47 80,-53-40 0,-2 0-144,-3-3 112,-8 1-144,-2-3-480,-7 0-1793,-10-2-1041,-18 0 49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25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4306,'0'0'2924,"0"0"-2121,0 0-632,8 11 378,2 5-305,0 1 1,-1 0-1,0 1 0,-2-1 0,0 1 0,-1 1 0,0-1 0,-2 1 0,0 0 0,0 18-244,-3-20 439,-1 1-1,0-1 0,-4 17-438,3-28 110,0 1 1,-1-1 0,0 0-1,-1 1 1,0-1 0,0 0-1,0-1 1,0 1 0,-1 0 0,0-1-1,-4 4-110,-9 9 346,-2 0 0,-9 6-346,-32 32 178,58-55-252,1 1 0,0-1 0,0 1 0,0-1 1,0 1-1,0 0 0,0 0 0,0-1 0,1 1 0,-1 0 0,1 0 0,-1 0 1,1 0-1,-1 0 0,1 0 74,0 13-6856,0-13 2257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1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6899,'0'0'288,"0"0"-288,0 0-80,0 0 64,0 0 16,0 0 32,0 0-16,0 0 32,138 9-32,-103-9-16,-5 0 64,2 0-48,-6 0-16,-1 0 0,0 0 0,-5 0-928,-5 0-2081,-15 0 383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2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0 4050,'0'0'2188,"0"0"-881,0 0-141,0 0-187,0 0 51,-24 8 39,-75 27-351,96-34-668,-1 0 1,0 1-1,0-1 1,1 1-1,-1 0 1,1 0-1,0 1 0,0-1 1,0 0-1,0 1 1,0 0-1,0 0 0,0 0 1,1 0-1,0 0 1,-1 1-1,1-1 1,1 1-1,-1-1 0,-1 4-50,2-1 6,0 0-1,1 0 0,-1 0 1,1 0-1,0-1 0,1 1 1,0 0-1,0 0 1,0 0-1,1 3-5,2 1 9,0-1 1,0 1-1,1-1 0,0 0 1,0 0-1,1 0 0,0-1 1,3 3-10,27 42 29,-33-48-24,-1 0 1,0 0 0,0 0-1,0 1 1,0-1-1,-1 1 1,0-1 0,0 1-1,-1-1 1,1 3-6,-1-5 29,0-1-1,0 1 1,0 0 0,0-1-1,0 1 1,0 0 0,-1-1-1,0 1 1,1 0 0,-1-1-1,0 1 1,0-1 0,0 1-1,0-1 1,-1 0-1,1 1 1,-1-1 0,0 0-1,1 0 1,-1 0 0,0 0-1,0 0 1,0 0 0,0-1-1,0 1 1,-1-1 0,1 0-1,-1 1 1,1-1 0,0 0-1,-2 0-28,-3 2 87,0-1 0,0 0 0,0 0 1,-1-1-1,1 0 0,-1 0 0,1 0 0,-4-1-87,10 0-139,4-19-4317,-1 4 3232,2 7 155,1 0 0,0 1 0,0 0 0,1 0 0,-1 0 0,5-2 1069,0-1-2441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1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6147,'0'0'411,"0"0"-417,0 0 89,13 16 26,5 5-66,3 3-1,0 1 1,-2 0 0,1 4-43,-18-26 63,0 0 1,0 0-1,-1 1 0,1-1 0,-1 1 0,0-1 0,0 0 1,0 1-1,0 0 0,-1-1 0,1 1 0,-1-1 0,0 1 1,0 0-1,0-1 0,-1 1 0,1 0 0,-1-1 0,0 1 1,0 0-64,-1 0 106,0 0 1,0 0 0,-1 0 0,1 0 0,-1 0-1,0-1 1,0 1 0,0-1 0,0 0-1,0 0 1,-1 0 0,0 0 0,1 0 0,-1-1-1,-1 1-106,-6 1 186,8-3-152,1-1-1,0 1 1,0 0 0,0-1 0,1 1-1,-1 0 1,0 1 0,0-1 0,0 0-1,0 1-33,2-2-40,0 0-1,0 0 0,0 0 1,-1 0-1,1 0 0,0 1 0,0-1 1,0 0-1,0 0 0,0 0 1,0 0-1,0 0 0,0 0 0,0 0 1,0 0-1,0 1 0,0-1 1,0 0-1,0 0 0,-1 0 0,1 0 1,0 0-1,0 0 0,0 1 1,0-1-1,0 0 0,0 0 0,1 0 1,-1 0-1,0 0 0,0 0 1,0 1-1,0-1 0,0 0 0,0 0 1,0 0-1,0 0 0,0 0 1,0 0-1,0 0 0,0 0 0,0 1 1,0-1-1,1 0 0,-1 0 1,0 0-1,0 0 0,0 0 1,0 0-1,0 0 0,0 0 0,0 0 1,0 0-1,1 0 0,-1 0 1,0 0-1,0 0 0,0 0 0,0 0 1,0 0-1,0 0 0,1 0 1,-1 0-1,0 0 0,0 0 0,0 0 1,0 0 40,10 1-2112,7-1-1511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2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6995,'0'0'1185,"0"0"-961,0 0-224,0 0-160,0 0 160,0 0 112,0 0-96,145 13 64,-92-8 0,-1-1-80,-6-2 48,-4 3-32,-7-3 0,-7-2-16,-3 0-288,-25 0-4963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1072,'0'0'6099,"0"0"-4394,0 0-1505,0 0-154,2 4 178,13 27 629,-6-15-705,-1 1 1,-1 0-1,0 0 1,-1 0 0,-1 1-1,-1 0 1,0 0-1,-1 0 1,0 11-149,-3-27 14,0 10 213,0 0-1,-1 0 1,-1 0 0,0 1-227,1-9 48,0 0 0,0 0 0,-1 0 1,0 0-1,0 0 0,0 0 0,0 0 0,0-1 1,-1 1-1,0-1 0,0 1 0,-2 1-48,-17 15 91,-1 0 1,-1-1-1,0-2 0,-2 0 0,0-2 0,-14 6-91,30-14 95,10-6-6673,11-1 1000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3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8484,'0'0'1072,"0"0"-239,0 0-833,0 0-80,0 0 80,0 0 176,0 0 16,88 25-128,-53-18-48,-5 0 0,-3-5 16,-2-2-16,-4 0-32,-6 0-1393,-5-2-1536,-10-7-1153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3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5042,'0'0'2319,"0"0"-1543,0 0-613,0 0-35,0 0 269,5 14 236,2 1-462,0 1 10,0 1-1,-1-1 1,0 1 0,-2 1 0,3 12-181,-6-20 256,0 0 0,-1 0 0,-1 0 1,1 2-257,-1-9 55,1 0 1,-1 1 0,0-1-1,0 0 1,0 0-1,0 0 1,-1 0 0,1-1-1,-1 1 1,1 0-1,-1 0 1,0-1 0,0 1-1,-1 0-55,-9 8-186,1-1 0,-2 0 0,1-1 0,-1-1 0,-1 1 0,1-2 0,-1 0 0,-1-1 186,7-4-3621,1-2-1989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9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8580,'0'0'1921,"0"0"-1489,0 0-432,0 0 0,0 0 0,0 0 144,105-3-128,-47 3-16,-6 0 80,-7 0-80,-10-4-864,-9-3-1569,-26 5-1937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39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3330,'0'0'2169,"0"0"-1543,0 0-527,0 0 48,0 0 389,5 2 150,-2 0-572,0 0-1,0 1 1,0-1 0,0 0-1,-1 1 1,1 0 0,-1 0 0,1 0-1,-1 0 1,0 0 0,0 0 0,0 0-1,-1 1 1,1-1 0,-1 1 0,0-1-1,0 1 1,0 0 0,0 2-114,2 11 616,-2 0 1,0 0-1,-1 17-616,0-11 216,-1-17-166,1-1 0,-1 1 0,0-1 0,0 1 0,-1-1 0,1 1 0,-1-1 0,0 0 0,-1 0 0,1 0 0,-1 0-50,-38 52 261,2-2-197,32-36-455,8-15-4551,1-4-370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27:40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6675,'0'0'1398,"0"0"-872,0 0-438,0 0 10,4 3 132,24 16-37,42 33-2302,-70-52-241,0 0 402,0-28-875,0-13 3853,0 40 1260,0 1-1527,25 0 18,-23 1-697,0-1-1,0 1 0,-1-1 1,1 1-1,0 0 1,-1 0-1,1-1 0,0 1 1,-1 0-1,1 1 0,-1-1 1,0 0-1,1 0 1,-1 1-1,0-1 0,0 0 1,0 1-1,0-1 1,0 1-1,0 0 0,0-1 1,0 1-1,-1 0 1,1-1-1,-1 1 0,1 0 1,-1 0-1,0-1 0,1 3-83,0 8 574,1 0-1,-2 0 1,1 1-1,-2 1-573,1-2 274,0-8-189,0-1 0,-1 0 0,1 1 0,-1-1 0,1 1 0,-1-1-1,0 0 1,-1 1 0,1-1 0,-1 0 0,1 0 0,-1 0 0,0 0-1,0 0 1,0-1 0,-2 3-85,-4 3 175,0-1 0,-1 0 1,0-1-1,-7 4-175,8-5-783,0 1 1,-1 0-1,2 0 1,-1 0-1,-5 7 783,10-7-5877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5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1601,'0'0'1128,"0"0"-247,0 0-158,0 0-112,0 0-209,0 0 281,0 0 366,0 6 5879,-1-6-6919,1 0 1,0 0-1,0 0 0,-1 0 0,1 0 0,0-1 0,0 1 0,-1 0 0,1 0 0,0 0 0,-1 0 0,1 0 0,0 0 0,0 0 0,-1 0 0,1 0 0,0 0 0,0 0 0,-1 0 0,1 0 0,0 0 0,-1 0 0,1 1 0,0-1 1,0 0-1,-1 0 0,1 0 0,0 0 0,0 0 0,0 1 0,-1-1 0,1 0 0,0 0 0,0 0 0,0 1 0,-1-1 0,1 0 0,0 0 0,0 1 0,0-1 0,0 0 0,0 0 0,0 1 0,-1-1-9,5 17 8,16 21-138,-19-35 169,34 58 28,16 27 24,21 25-91,-53-87 6,0-1 0,1-1 1,2-1-1,1-1 0,0 0 0,11 6-6,-27-23-6,-5-3-29,1 0 0,0 0 0,-1 0 0,1 0-1,0-1 1,0 1 0,0-1 0,0 0 0,0 1-1,3-1 36,-6-1-2201,1 1-2441,-9-4 2767,-55-18-2372,38 15 3358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6:52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0 560 320,'0'0'7764,"0"0"-4563,0 0-1696,0 0-1505,0 0-320,0 0 320,76-70 80,-1 21 256,10-14-80,8-3 48,-1-1 32,-9 3-288,-10 8 96,-13 11-128,-5 9 0,-10 9-16,-12 11-112,-33 16-6050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2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8132,'0'0'4994,"0"0"-4530,0 0-464,0 0-32,0 0 32,0 0 16,90-2 208,-50 2-96,-2 0-128,-8 0 128,-3 0-80,-12 0-48,-7 2-128,-8 16-2593,0 7-224,-18 6 128,-24 12-337,17-27 849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38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0 589 6787,'0'0'2559,"0"0"-1548,0 0-859,0 0 21,0 0 508,0 0 146,1 23-363,6 76-261,-5-85-166,0-1 0,1 1 1,1-1-1,0 0 0,0 0 1,7 11-38,6 20 85,-14-31-37,-2-8-31,0 1-1,1-1 1,0 1 0,0-1-1,0 0 1,1 2-17,-2-6 0,-1 0 0,1-1 0,-1 1-1,1 0 1,0 0 0,-1 0 0,1-1 0,0 1-1,-1 0 1,1-1 0,0 1 0,0-1 0,0 1 0,0-1-1,0 1 1,0-1 0,-1 0 0,1 1 0,0-1 0,0 0-1,0 0 1,0 0 0,0 0 0,0 0 0,0 0-1,0 0 1,0 0 0,0 0 0,0 0 0,0 0 0,0-1-1,0 1 1,0 0 0,0-1 0,0 1 0,0-1-1,0 1 1,3-3 9,0 0-1,-1 0 0,1 0 1,-1 0-1,0-1 1,0 1-1,0-1 0,0 0 1,-1 0-1,1 0 0,-1 0 1,0 0-1,-1-1 0,2-4-8,5-7 57,17-38 157,33-67 244,19-22-458,-54 104 9,2 2 0,1 0 0,2 2 0,1 1 1,24-20-10,9 0-215,1 3 0,24-11 215,63-32-4760,-102 69 943,-40 21 1186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40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39 512,'0'0'747,"0"0"1473,0 0 2662,0 0-2926,-7 0-1596,6 0-361,-19 0-46,15-1-33,13 0-67,122-14 175,-46 4 155,80 1-183,-113 10-5416,-49 0 1564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42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1 496,'0'0'5875,"0"0"-4616,0 0-1179,0 0-21,0 0 13,13 23-16,5 11-48,4 6 0,12 32-8,-29-60 57,-1 1 0,-1 0 0,0 0 0,-1 0 0,0 0 0,-1 0 0,-1 1 0,0-1 0,-1 3-57,1 6 247,-1-15-128,-1-1-1,1 1 1,-1-1 0,-1 0-1,1 0 1,-1 1-1,0-2 1,0 1-1,-1 0 1,1-1 0,-1 0-1,-1 1 1,1-1-1,-1-1 1,0 1-1,0-1 1,0 0 0,-3 2-119,-1-4-627,13-8-4480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48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379 14 272,'0'0'568,"0"0"-314,0 0 960,0 0 3521,-22-2-2915,-57-5 1387,-17 3-3207,90 3 344,0 2 0,1-1 0,-1 1 0,1-1 0,-1 2 0,-5 1-344,10-3 41,-1 1 1,1-1 0,0 1 0,-1-1 0,1 1 0,0 0 0,0 0 0,-1 0 0,1 0-1,0 0 1,0 0 0,0 0 0,0 0 0,0 0 0,0 0 0,1 1 0,-1-1 0,0 0-1,1 1 1,-1-1 0,1 0 0,-1 1 0,1-1 0,-1 1 0,1-1 0,0 1 0,0-1-1,0 1 1,0-1-42,0 178 72,0-176-63,-1-1-1,1 1 0,-1-1 1,0 1-1,0-1 0,0 1 1,0-1-1,0 1 0,0-1 0,0 0 1,-1 1-1,0-1 0,1 0 1,-1 0-1,0 0 0,0 0 1,0-1-1,0 1 0,0 0 0,0-1 1,0 0-1,-1 1 0,1-1 1,-1 0-1,-1 0-8,-3 2-34,0 0 1,-1 0-1,1-1 0,-1-1 1,0 1-1,1-1 1,-1 0-1,-2-1 34,12-23-4181,2 16 3502,0-1 0,0 1 0,0-1-1,1 1 1,1 1 0,-1-1-1,1 1 1,3-4 679,14-9-4768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7427,'0'0'1470,"0"0"-941,0 0-380,0 0-90,0 0-25,16 8-4,0 0-22,1 0 0,14 5-8,-27-12 7,0-1 0,-1 0 0,1 0 0,-1 0 0,1 0 0,0 0 0,-1-1 0,1 0 0,-1 0 0,1 0 0,-1 0 0,1 0 0,-1-1 0,0 1 0,1-1 1,-1 0-1,0 0 0,0 0 0,-1 0 0,1-1 0,0 1 0,0-1-7,10-7 56,1 3-39,-6 10 459,-8-1-345,1 0 0,-1 1 0,1-1 0,-1 0 0,0 1 0,0-1 0,0 0 0,0 0 0,-1 3-131,1 4 136,-2 4 126,0 1 0,0 0-1,-2-1 1,0 0 0,0 0 0,-5 8-262,4-9 111,0 1 1,1 0-1,0 1 0,1-1 1,0 1-1,1 0 1,0 6-112,2-16-538,0 14 1382,3-12-7505,-1-6-748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49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9668,'0'0'1985,"0"0"-1985,0 0-288,0 0 288,158 0 144,-90 0-144,2 0-64,-2-5 64,-13-10 0,-8-8-1617,-44 12-2977,-3-1-368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0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7235,'0'0'907,"0"0"-661,0 0-166,24 16-11,76 53-18,-95-66-39,-1 0 1,0 1-1,1 0 0,-1 0 1,-1 0-1,1 0 0,0 0 1,-1 1-1,0 0 1,0-1-1,0 1 0,0 3-12,-1-3 20,-1 0-1,0 0 1,0 0-1,-1 0 0,0 0 1,0 1-1,0-1 1,-1 5-20,0 11 203,1-17-156,0 0 0,-1 0 0,1 0 0,-1-1 0,0 1 0,0 0 0,0 0 0,0-1 0,-1 1 0,0-1-1,0 1 1,0-1 0,0 0 0,0 0 0,0 0 0,-3 2-47,-5 4 82,1 0-1,-2-1 1,1 0-1,-5 2-81,-29 21 174,68-29-2274,-1-5-992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2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3 544 9140,'0'0'1158,"0"26"-883,0 169-219,0-85-11,0-90-483,0-72-794,-1-20 389,-1 13 649,3 0 0,4-9 194,-4 51 19,2 0-1,0 0 0,1 0 0,1 1 0,0-1 0,1 1 1,1 1-1,0-1 0,8-9-18,-10 17 15,0 0 0,1 1 1,1 0-1,6-7-15,-11 12 9,1 0-1,0 0 1,-1 0 0,1 0 0,0 0-1,0 0 1,0 1 0,0-1 0,1 1-1,-1 0 1,0 0 0,0 0 0,1 1-1,-1-1 1,3 1-9,-6 4 176,1 4-101,-1-1 0,0 1-1,0 0 1,-1 0 0,0 0-1,-1 0 1,1-1 0,-1 1-1,-1-1 1,1 1 0,-1-1 0,-1 0-1,1 0 1,-1 0 0,-1 1-75,-20 17 260,20-20-111,-1 0 1,2 0 0,-1 0-1,0 0 1,-2 6-150,7-10-6,-1-1 0,1 1 1,0-1-1,-1 1 0,1-1 0,0 1 0,0 0 0,0-1 0,0 1 0,0-1 1,0 1-1,0 0 0,0-1 0,0 1 0,0 0 0,0-1 0,0 1 1,0 0-1,0-1 0,0 1 0,0-1 0,1 1 0,-1-1 0,0 1 1,1 0-1,-1-1 0,0 1 0,1-1 0,-1 1 0,1-1 0,-1 1 1,0-1-1,1 0 6,19 11-95,-3-5 98,1-2 1,0 0-1,0-1 1,0-1-1,1 0 1,0-1-4,40-1-2,13-3 2,-59 2 2,-1-1 0,0 0 0,1-1 0,-1 0 0,-1-1 0,1-1 0,0 0 0,-1 0 0,0-1 0,-1 0 0,1-1 0,-1 0 1,0-1-1,-1 0 0,0-1 0,7-7-2,-6 4 2,-1 0 1,0 0-1,0-1 1,-1 0 0,-1 0-1,0-1 1,-1 0-1,0 0 1,-2 0 0,1-1-1,-2 0 1,0 0-1,1-8-2,-4 21 1,3-25 10,-2-1-1,0 1 0,-3-21-10,1 40 23,0 1-1,0-1 0,-1 0 0,0 1 1,-1 0-1,1-1 0,-1 1 0,-1 0 0,1 0 1,-1 1-1,-1-1 0,1 1 0,-1 0 1,0 0-1,-2-2-22,4 6 58,0-2 173,-1 0-1,0 0 1,0 1-1,0-1 1,0 1-1,-1 0 0,1 0 1,-1 1-1,0-1 1,0 1-1,-2-1-230,6 3 440,1 0-141,0 0-134,0 0-4,0 0-39,-11 207 56,4-115-108,5 70-70,2-157 1,1-1-1,0 1 0,-1-1 0,2 1 0,-1-1 0,0 0 1,1 0-1,0 1 0,0-1 0,0 0 0,0-1 1,1 1-1,-1 0 0,1-1 0,0 1 0,11 1-168,-2-1 99,-3 2 62,1-1 1,0 1 0,0-2 0,0 1 0,1-1 0,-1-1 0,9 2 6,-19-5-160,0 0-1,1 1 1,-1-1 0,0 1 0,1-1-1,-1 1 1,0-1 0,0 1-1,1-1 1,-1 0 0,0 1 0,0-1-1,0 1 1,0-1 0,0 1 0,1 0-1,-1-1 1,0 1 0,0-1 0,0 1-1,-1-1 1,1 1 0,0-1-1,0 1 161,0-1-974,0 1-2710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3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 8100,'0'0'1243,"0"0"-440,0 0 203,0 0-64,0 0-113,0 0-191,-23 0-134,-74-1-181,91 1-288,0 0 0,1 0-1,-1 1 1,1 0 0,-1 1 0,-1 0-35,-13 12 244,11-6-81,11-7-182,-1 0 0,1 0 0,-1-1 0,1 1 0,-1-1 0,1 0 0,-1 1 0,1-1-1,-1 0 1,1 0 0,0 0 0,-1 0 0,1 0 19,7 0-199,-1-1 0,0 0 0,0 0 0,0-1 0,1 0 0,-2 0 0,1-1 0,0 0 0,-1 0 0,3-2 199,-9 4-19,0 1 16,-1 0 0,0 0 0,1 0 0,-1 0 0,1 0 0,-1 0 0,0 0 0,1 0 1,-1 0-1,1 0 0,-1 0 0,1 0 0,-1 0 0,0 0 0,1 1 0,-1-1 0,1 0 0,-1 0 0,0 0 0,1 1 0,-1-1 0,0 0 0,1 0 0,-1 1 0,0-1 0,1 0 0,-1 1 0,0-1 0,0 0 0,1 1 0,-1-1 0,0 0 0,0 1 0,0-1 0,0 1 0,1-1 1,-1 0-1,0 1 0,0-1 0,0 1 0,0-1 0,0 0 0,0 1 0,0-1 0,0 1 0,0-1 0,0 1 0,0-1 0,-1 0 3,1 29 176,0-22-156,0-6-20,0 1 0,-1 0 1,1 0-1,1 0 0,-1-1 1,0 1-1,0 0 0,1-1 1,-1 1-1,1 0 0,0-1 0,-1 1 1,1 0-1,0-1 0,0 1 1,0-1-1,0 1 0,0-1 0,1 0-4,0 1 0,0-1 0,0 0 0,0 0 0,0 0 0,0-1 0,1 1 0,-1-1 0,0 1 0,0-1 0,1 1 0,-1-1 0,0 0 0,1 0 4,25 2-180,0-1-1,1-1 1,-1-2 0,0-1-1,27-5 181,-43 5-23,1 0-1,0 1 1,0 1 0,0 0-1,8 1 24,-20 0-5,0 0 0,0 0 0,0-1 0,0 1 0,0 0 0,0-1 0,-1 1 0,1-1 0,0 1 0,0-1 0,0 1 0,-1-1 0,1 0 0,0 1 0,0-1 0,-1 0 0,1 1 0,-1-1 0,1 0 0,-1 0 0,1 0 0,-1 0 0,1 1 0,-1-1 0,0 0 0,1 0 0,-1-1 5,0 1-8,1-1 0,0 1 1,-1 0-1,1-1 0,0 1 1,0 0-1,0-1 0,0 1 0,0 0 1,0 0-1,0 0 0,0 0 1,1 0-1,-1 0 0,1-1 8,0 2 3,-1 0 10,0 0 0,-1 0 0,1 1 0,-1-1 0,1 0 0,0 1 0,-1-1 0,1 0 0,-1 1 0,1-1 0,-1 1 0,1-1-1,-1 1 1,1-1 0,-1 1 0,0-1 0,1 1 0,-1-1 0,0 1 0,1 0 0,-1-1 0,0 1 0,0 0 0,0-1 0,0 1 0,1 0 0,-1-1 0,0 1 0,0 0 0,0 0-13,2 25 100,-2-19-47,0 0 13,0-4-55,-1 0 0,1 0 0,1 0 0,-1 0 0,0 0 0,1 0 0,-1 0 0,1 0 0,0 0 0,1 1-11,-1-4-19,1 0 0,0 1 0,-1-1 0,1 0 1,-1 0-1,1 0 0,0 0 0,-1 0 0,1 0 1,0-1-1,-1 1 0,1 0 0,-1-1 0,1 1 1,-1-1-1,1 0 0,-1 1 0,1-1 0,-1 0 1,0 0-1,1-1 19,3-1 0,5-4 13,-1 0 0,1 1 0,0 1 0,1-1-13,-7 4 7,0 1-1,1 0 1,-1-1 0,1 1-1,-1 1 1,1-1 0,0 1-1,-1 0 1,1 0-1,0 0 1,3 1-7,-7-1 6,-1 0 0,1 1 0,0-1 0,0 1 0,-1-1 0,1 1 0,0-1 0,-1 1 0,1 0 0,-1-1 0,1 1 0,0 0 0,-1-1 0,1 1 0,-1 0-1,0 0 1,1-1 0,-1 1 0,0 0 0,1 0 0,-1 0 0,0 0 0,0-1 0,0 1 0,0 0 0,0 0-6,3 28 158,-3-24-100,-1 43 235,0-35-230,0 0 1,1 0 0,1 0-1,0-1 1,3 14-64,-4-26-53,0 1-1,0-1 1,0 1-1,0-1 1,1 0 0,-1 1-1,0-1 1,0 1 0,0-1-1,0 1 1,1-1 0,-1 0-1,0 1 1,1-1 0,-1 1-1,0-1 1,1 0-1,-1 1 1,0-1 0,1 0-1,-1 1 1,0-1 0,1 0-1,-1 0 1,1 0 0,-1 1-1,1-1 1,-1 0 0,1 0 53,0 0-3679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4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0 179 464,'0'0'7798,"0"0"-4978,0 0-2652,0 0-306,17-18 55,11-14 3,61-64-638,-84 91 601,-1 1-1,1-1 0,-1 1 0,1 0 1,0 1-1,0-1 0,2 0 118,0 4-171,-5 11 182,-1 13 233,0 0 0,-2 0 0,0 0 0,-2 0 0,-1 0-1,0 0 1,-7 17-244,0-8 135,-15 41 99,23-67-301,0-1 0,0 1 0,-1-1 0,1 0-1,-1 0 1,-1 0 0,1 0 0,-4 2 67,8-8-175,-1 1 0,1-1 0,-1 0 0,1 1 0,-1-1 1,0 0-1,1 1 0,-1-1 0,1 0 0,-1 1 0,0-1 0,1 0 0,-1 0 0,0 0 0,1 0 0,-1 0 0,0 0 0,1 0 0,-1 0 175,1 0 0,-14 0-6838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3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5298,'0'0'5875,"0"0"-4978,0 0-897,0 0 0,0 0 352,0 0 448,133 50-400,-68-50-160,0 0-240,-5 0 96,-4 0-96,-16 0-960,-15 0-2626,-13 0-1472,-12 0 1696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1 512,'0'0'6889,"0"0"-4808,0 0-1033,0 0 107,-16 3-328,-51 15-728,66-17-103,0-1 0,-1 1 1,1-1-1,0 1 0,0 0 0,0-1 0,0 1 0,0 0 0,0 0 1,0 0-1,1 0 0,-1 0 0,0-1 0,0 1 0,1 1 0,-1-1 1,0 0-1,1 0 0,-1 0 0,1 0 0,0 0 0,-1 0 0,1 1 0,0-1 1,0 0-1,0 0 0,-1 1 0,1-1 0,1 0 0,-1 0 0,0 0 1,0 1-1,0-1 0,1 0 0,-1 0 0,0 0 0,1 1 4,0 5 4,12 56 32,-8-45-3,-1 0 0,-1 0 0,-1 0 0,0 9-33,-2-9 31,1-11 17,-1 1 1,0-1 0,-1 1 0,0-1 0,-1 4-49,2-8 21,-1-1 1,0 1-1,0-1 0,0 1 0,-1-1 0,1 0 0,0 0 1,-1 0-1,0 1 0,1-2 0,-1 1 0,0 0 1,0 0-1,0 0 0,0-1 0,0 1 0,-2 0-21,2-1-288,2-5-1390,4-4 658,-1 1 1,1 0-1,0 0 0,1 1 1,3-5 1019,-4 6-656,11-17-4163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5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1649,'0'0'1115,"0"0"-59,0 0-434,0 0-232,0 0 196,14 7 599,41 26 469,-54-33-1574,0 1 0,0 0 0,0-1 0,0 1 0,0 0 0,0 0 0,0 0 0,0 0 0,0 0 0,-1 0 0,1 0 0,0 0 0,-1 0 0,1 0 0,-1 0 0,1 0 0,-1 0 0,1 0 0,-1 1 0,0-1 0,1 0 0,-1 0 0,0 1 0,0-1 0,0 0 0,0 0 0,0 1 0,0-1 0,-1 0 0,1 0 0,0 0 0,-1 1 0,1-1 0,-1 0-80,0 4 247,-1 2-74,-1 0 0,1-1 0,-1 1-1,-1-1 1,1 0 0,-1 1 0,0-2 0,-1 1 0,-4 5-173,-22 33 1288,31-44-1278,-1 1 1,1-1 0,-1 1-1,1 0 1,-1-1 0,1 1 0,0 0-1,0-1 1,-1 1 0,1 0-1,0 0 1,0-1 0,-1 1-1,1 0 1,0 0 0,0 0-1,0-1 1,0 1 0,0 0-1,0 0 1,1-1 0,-1 1-1,0 0 1,0 0 0,0-1-1,1 1 1,-1 0 0,0 0-1,1-1 1,-1 1 0,1 0-1,-1-1 1,1 1 0,-1-1-1,1 1 1,-1-1 0,1 1 0,0-1-1,-1 1 1,1-1 0,0 1-1,-1-1 1,1 0 0,0 1-1,-1-1 1,1 0 0,1 1-11,3 0-20,1 0 1,0-1-1,0 0 1,0 1-1,0-2 1,1 1 19,4 0 50,3 0-42,0-1 1,-1 0 0,1-1 0,9-2-9,-16 2-552,-1 0 0,1 0 0,0-1 1,-1 0-1,1-1 0,-1 1 0,0-1 1,0 0-1,-1-1 0,3-1 552,20-21-8620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6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32 512,'0'0'6790,"0"0"-4445,0 0-1611,0 0-638,0 0-296,3-3 138,2 0 68,0 0 0,0 0 1,0 0-1,0 1 0,0-1 0,0 1 0,1 0 0,-1 1 0,1-1 0,0 1 0,-1 0 0,5 1-6,13-2 74,0 1 1,14 2-75,-35-1 6,0 1 0,-1-1 0,1 0 0,0 1 0,-1-1 1,1 1-1,0 0 0,-1-1 0,1 1 0,-1 0 0,1 0 0,-1 0 0,1 0 1,-1 0-1,0 1 0,1-1 0,-1 0 0,0 0 0,0 1 0,0-1 0,0 1 1,0-1-1,0 1 0,-1 0 0,1-1 0,0 1 0,-1 0 0,0-1 0,1 1 1,-1 0-1,0-1-6,2 11 83,0-1 0,-1 1-1,-1-1 1,0 8-83,-1-6 60,1 1-21,-1 0 0,-1 0 0,0 0 0,-1 0 0,-1-1 0,-3 9-39,-9 19 419,-10 17-419,8-19 1471,-7 23-1471,25-61 26,-1 0 1,1 0-1,-1 0 1,1 0-1,-1 0 1,1 0-1,-1 1 0,1-1 1,0 0-1,0 0 1,0 0-1,0 1 1,-1-1-1,2 0 0,-1 0 1,0 0-1,0 1 1,0-1-1,0 0 1,1 0-1,-1 0 1,1 0-1,-1 0 0,1 1 1,-1-1-1,1 0 1,0 0-1,0 0-26,1 0-3,0 0 1,1 0-1,-1-1 0,1 1 0,-1-1 0,1 0 1,-1 1-1,1-1 0,-1 0 0,1-1 1,1 1 2,11-1 29,-6 1-35,0-1 1,0 0-1,0 0 0,0-1 0,0 0 1,0-1-1,0 0 0,-1 0 1,1-1-1,-1 0 0,0 0 0,0-1 1,0-1 5,-1 1-688,-1 0 1,0-1 0,-1 1-1,1-1 1,4-6 687,1-4-5344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6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1 368,'0'0'1646,"-23"0"3874,-71 1-3474,90-1-1967,1 0-1,0 0 1,0 1-1,-1-1 1,1 1-1,0 0 0,0 0 1,0 0-1,0 0 1,0 0-1,0 1 1,0-1-1,0 1 0,-1 1-78,3-2 23,0-1 0,0 1 0,1 0 0,-1 0 0,0 0 0,1 1 0,-1-1 0,1 0 0,-1 0 0,1 0 0,0 0 0,-1 0-1,1 1 1,0-1 0,0 0 0,0 0 0,0 0 0,0 1 0,0-1 0,0 0 0,0 0 0,0 0 0,1 1 0,-1-1-23,2 5 10,1 1 0,0-1 0,0-1 0,1 1 0,-1 0 0,1-1 1,1 1-1,-1-1 0,1 0-10,21 22 13,-14-15-3,0 1 1,-1 0-1,6 9-10,-14-17 7,0 0-1,-1 0 1,1 1 0,-1-1 0,0 0 0,0 1-1,0 0 1,-1-1 0,0 1 0,0 0-1,-1 0 1,1 3-7,-5 35 191,3-42-211,1 0 0,-1 0 1,0 0-1,1 0 0,-1-1 1,0 1-1,0 0 0,0 0 1,0-1-1,-1 1 0,1-1 1,0 1-1,-1-1 0,1 1 1,-1-1-1,1 0 0,-1 0 1,0 0-1,1 0 0,-2 0 20,0 0-2755,3-1 1879,0 0-3518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7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0 672,'0'0'4626,"0"0"-3230,0 0-1079,0 0 283,0 0 273,9 0 2019,12 2-2919,-1 0 0,1 1 0,-1 2-1,0 0 1,0 1 0,16 7 27,-34-12 9,0-1 0,0 1 1,0 0-1,0 1 0,0-1 0,0 0 0,0 0 0,0 1 0,-1-1 0,1 1 1,0 0-1,-1-1 0,1 1 0,-1 0 0,0 0 0,0 0 0,0 0 0,0 0 1,0 0-1,0 0 0,0 1 0,-1-1 0,1 0 0,-1 0 0,1 0 0,-1 1 1,0-1-1,0 0 0,0 1 0,0-1 0,0 0 0,-1 0 0,1 1 0,-1-1 1,1 0-1,-1 0 0,0 0 0,0 1-9,-2 4 9,-1 0 0,0 0 0,0-1 0,0 1 1,-1-1-1,0 0 0,0 0 0,-5 4-9,2-3 11,1 1 0,1 0 0,-1 0 0,2 1 0,-4 4-11,-1 5-702,-1 0 0,-2-1 0,-2 3 702,-3 3-4121,13-16-332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7:58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14 6227,'0'0'91,"0"0"-334,0 0 197,0 0 174,0 0 347,0 0 416,0 0-88,0 0-77,0 0-203,0 0-181,0 0 92,0 0-87,0 0-213,0 0-148,0 0-92,0 0-14,1-1 97,0 0 0,0 0 1,0 0-1,0 0 1,0 1-1,0-1 0,0 0 1,0 0-1,0 1 1,1-1-1,-1 0 1,0 1-1,1-1 23,6 0 4,1 0 0,-1 0 0,1 1-1,7 1-3,0-1 49,-16 0-39,1 0 0,-1 1-1,1-1 1,-1 0 0,1 1 0,-1-1-1,0 1 1,1-1 0,-1 1 0,0-1-1,1 0 1,-1 1 0,0-1 0,0 1 0,0-1-1,1 1 1,-1-1 0,0 1 0,0 0-1,0-1 1,0 1 0,0-1 0,0 1-1,0-1 1,0 1 0,0-1 0,0 1-10,0 22 126,0-14-100,1-6-28,0 0 0,0 0 0,0 0-1,0 0 1,0 0 0,0 0 0,1 0-1,0 0 1,-1-1 0,1 1 0,0-1-1,1 1 1,-1-1 0,1 1 2,0 0-10,0 0 0,-1 0 0,0 0 0,1 0 0,-1 1-1,0-1 1,0 0 0,0 2 10,-2-4 14,0 0 0,0 0 0,0 0 0,0-1-1,0 1 1,0 0 0,0 0 0,0 0 0,0 0 0,-1 0-1,1 0 1,0 0 0,0 0 0,-1 0 0,1 0 0,-1-1-1,1 1 1,-1 0 0,1 0 0,-1 0 0,1-1 0,-1 1-1,0 0 1,0 0-14,-23 19 70,6-6 22,4 5 404,13-16-316,-1-1 0,1 1 0,-1-1 1,0 0-1,0 0 0,0 0 0,0 0 1,0 0-1,0 0 0,0 0 0,-1-1 1,1 1-1,-1-1 0,1 0 0,-1 1 1,1-1-1,-1 0 0,0-1-180,-13 5 248,0-1-1,0-1 0,0-1 1,-13 0-248,24 0-2358,5-2-2050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8:05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5442,'0'0'1404,"0"0"-401,0 0-574,0 0-170,0 0-8,0 0-80,0 0-169,-1 1-1,1-1 1,0 0 0,0 0 0,0 0-1,-1 0 1,1 0 0,0 0 0,0 0-1,0 1 1,0-1 0,-1 0 0,1 0-1,0 0 1,0 0 0,0 0 0,0 1-1,0-1 1,-1 0 0,1 0 0,0 0 0,0 1-1,0-1 1,0 0 0,0 0 0,0 1-1,0-1 1,0 0 0,0 0 0,0 0-1,0 1 1,0-1 0,0 0 0,0 0-1,0 1 1,0-1 0,0 0 0,0 0-1,0 0 1,0 1 0,0-1 0,0 0-1,1 0 1,-1 0 0,0 1 0,0-1 0,0 0-1,0 0 1,0 0 0,1 0-2,4 3 58,0 0 1,0-1 0,0 1-1,1-1 1,-1-1 0,0 1-1,7 0-58,-1 1 145,73 14 511,2-3 0,0-4-1,27-3-655,-14 0 490,-87-5-2260,5 0 4360,7 1 1848,-7-2-8504,-6-1-653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8:07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6243,'0'0'1755,"0"0"-808,0 0-957,34 5-38,-1 1 70,211 37 289,-75-4-14,49 10 161,-158-38-244,1-3-1,38-1-213,193-6 1187,-292-1-877,0 0 234,0 0 208,0 0-162,0 0-249,0 0-164,0 0-121,0 0-19,2 0 4447,10-5-5785,28-36-4627,-18 21-72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8:08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9236,'0'0'731,"21"-1"-595,343-3-18,4 4 1357,-325 5-632,-42-5-734,-1 0 1,0 0-33,0 0-1216,0 0-4346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8:08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10933,'0'0'526,"0"0"-660,0 0-122,31 6 283,-9-2-1,26 6 112,0-3 0,1-2 0,38-1-138,76-5 1649,131-18-1649,-156 1 278,290-29 68,-351 46-888,-74 1-2672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3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8180,'0'0'3057,"0"0"-2272,0 0-561,0 0-80,-47 156-144,29-50 0,10-59-1233,1-9-3665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08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9172,'0'0'739,"0"0"-413,20 23-286,285 314 3020,-253-280-2709,416 434 1151,-374-403-1391,5-4 0,2-5 0,4-4 0,30 12-111,-119-78-8,-7-2-13,0-2 0,0 1 0,0-2 0,1 1 1,-1-1-1,1 0 0,0-1 0,0 0 1,1-1-1,9 1 21,-20-3-45,1 0 1,-1 0-1,0-1 0,1 1 1,-1 0-1,1 0 1,-1-1-1,0 1 1,1 0-1,-1-1 1,1 1-1,-1 0 0,0-1 1,0 1-1,1 0 1,-1-1-1,0 1 1,0-1-1,1 1 1,-1-1-1,0 1 0,0-1 1,0 1-1,0-1 1,0 1-1,0 0 1,0-1-1,1 1 0,-2-1 1,1 1-1,0-1 1,0 1-1,0-1 1,0 1-1,0-1 1,0 1-1,0-1 0,-1 1 1,1-1 44,0-6-421,0 4 275,0-4-512,0-1 1,0 1-1,-1-1 1,0 1-1,0 0 1,-1-1-1,0 1 1,0 0-1,-2-2 658,-18-27-7035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09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1212 8548,'0'0'1048,"0"0"-138,0 0-518,15-8-306,41-25 580,-1-2 0,-1-3 0,5-9-666,163-141 1412,-207 174-1391,241-217 380,77-68 233,-208 197-317,108-67-317,-217 158-2,-11 7-98,0 0 0,1 0 0,0 0 0,0 1 0,0 0 0,0 0-1,0 1 1,0-1 0,1 1 0,-1 1 0,1-1 0,4 0 100,-9 6-2900,-2 13-1817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1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5875,'0'0'2897,"0"0"-2753,158-2 0,-93 2-96,2 0 224,4 0 0,-1 0 65,2-14-49,1 1-112,-3-3-160,-10 0 176,-7 7-176,-5-2 32,-13-1-48,-5 3-176,-10-2-1985,-20 7-2401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10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7091,'0'0'1265,"0"0"-961,0 0-197,0 0 151,0 0-4,15-3 71,-7 1-271,-4 0-15,0 1 1,0 0-1,0 0 0,0 0 1,0 1-1,0-1 1,0 1-1,1 0 0,-1 0 1,0 0-1,0 1 0,0-1 1,0 1-1,0 0 1,0 0-1,0 1 0,0-1 1,-1 1-1,1 0 0,0 0 1,-1 0-1,1 0 0,-1 1 1,0-1-1,3 3-39,6 8 138,0 1 0,-1 0 0,-1 1 0,0 0 1,-1 0-1,0 1 0,-2 0 0,0 1 0,0 0 0,-2 0 0,0 0 0,-1 1 0,0-1 0,-2 1 0,0 0 0,-1 10-138,-1-25 10,0 13 119,0 1 0,-1-1 0,-3 10-129,3-20 48,-1 0-1,1-1 1,-2 1 0,1 0-1,0-1 1,-1 1-1,0-1 1,0 0-1,-1 0 1,0 0 0,-1 1-48,-7 7 108,-1 0 1,-1-1-1,0-1 1,0 0 0,-1-1-1,-1 0 1,-5 1-109,-37 18-7555,55-29 2339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53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11925,'0'0'611,"4"25"-402,-1-8-163,-2-3 24,1 0 0,1-1-1,0 1 1,1-1 0,0 0 0,1 0-1,1 0 1,0-1 0,0 0-1,2 0 1,5 8-70,19 18 249,2-1-1,1-2 1,2-2 0,1-1-1,1-2 1,2-2-1,1-1 1,1-2 0,1-3-1,1-1 1,2-1-249,-37-17-270,31 15-69,-39-17 60,-1-1 0,0 1 0,1 0 0,-1 0 0,1-1 0,-1 1 0,0 0 0,0 0 0,0 0 1,1 1-1,-1-1 0,0 0 0,0 0 0,0 1 0,-1-1 0,1 0 0,0 1 0,0-1 0,-1 1 0,1-1 0,-1 1 279,-1 0-3607,-5 0-1171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7:53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1 880 7940,'0'0'1408,"0"0"-655,0 0 335,87-160 241,-14 70-225,12-14-79,11-7-321,4-4-224,3 12-224,-8 15-192,-15 20 16,-15 27-80,-62 41-832,-3 3-5363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03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0 832,'0'0'2220,"0"0"-1681,0 0-403,0 0 8,23 1 62,154 3 1015,182-4 2981,-359 1-4147,1 0-1,-1 0 1,0 0-1,1 0 1,-1 0-1,0 0 0,0 0 1,1 0-1,-1 0 1,0 0-1,0 0 1,0 1-1,0-1 0,-1 0 1,1 0-55,0 1 90,1 147 452,18 139-542,-6-135 32,-8 0-1,-7 32-31,1-36 14,2 15-5,-2 181 100,0-330 92,1 0 1,-2 0-1,0 0 1,-1-1-1,-1 1 1,0-1-1,-1 0 1,0 0-1,-1 0 1,-1-1-1,0 0 1,-1 0-1,0 0 1,-1-1-1,-3 2-201,9-11 161,0 0 0,0 0 0,0-1 0,-1 0 0,1 1-1,-1-1 1,0-1 0,1 1 0,-1 0 0,0-1-1,0 0 1,0 0 0,0 0 0,-4 0-161,-7 0 458,-1 0 0,0-1 1,-5-1-459,-8 0 213,28 1-205,-35 1 130,0-1 0,0-2 0,1-2 0,-1-1 1,-29-9-139,62 11-8879,3-1 3690,0 1 2956,0 1 437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12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98 32,'0'0'1563,"0"0"2845,0 0-2231,0 0-1686,0 0-3,0 0 987,0 0-71,23 0-292,-10-2-1123,-11-3 893,-3 4-861,0 1 0,1-1 0,-1 0 0,0 1 0,0-1 0,0 1 0,0-1 0,0 1 0,0 0 0,0-1 0,0 1 0,0 0 0,0 0 0,0-1 0,0 1 0,0 0 0,0 0 0,0 0 0,0 0-21,13 0-818,-12 0 493,-2 0 294,0 1 1,0-1-1,0 0 1,0 1-1,0 0 1,0-1-1,0 1 1,0 0-1,0 0 1,0 0-1,0 0 1,1 0-1,-1 1 1,0-1-1,0 0 31,1 1-58,0 0-1,0-1 0,0 1 0,0 0 1,0 0-1,0-1 0,1 1 1,-1 0-1,1 0 0,-1 0 1,1 0-1,-1 0 0,1 0 0,0 0 1,0 0 58,12-3-2396,-11 0 2379,0 0-1,0 1 0,0-1 1,0 0-1,-1 0 1,1 0-1,0 0 1,0 1-1,-1-1 1,1 0-1,-1 0 1,1 0-1,-1-1 1,1 1-1,-1 0 1,0 0-1,1 0 1,-1 0-1,0 0 1,0-1 17,1-10 2991,-4 12-1932,2 0-1051,1 0 0,-1 0 0,1 0 1,-1 0-1,1 0 0,-1 0 0,1 0 0,-1 0 0,1 0 0,-1 0 1,1 0-1,0 0 0,-1 0 0,1 0 0,-1 0 0,1 1 0,-1-1 0,1 0 1,-1 0-1,1 0 0,0 1 0,-1-1 0,0 1-8,1 1-26,0 0 0,-1 0 0,1 0-1,0 0 1,0 0 0,0 0 0,0 0 0,0 0 0,0 0-1,1 0 1,0 1 26,-1-2-67,0-1 0,1 1 1,-1-1-1,1 1 0,-1 0 0,1-1 0,0 1 0,-1-1 0,1 1 0,-1-1 1,1 1-1,0-1 0,-1 0 0,1 1 0,0-1 0,0 0 0,-1 0 0,1 1 1,0-1-1,0 0 0,-1 0 0,1 0 0,0 0 0,0 0 0,-1 0 0,1 0 1,0 0-1,0 0 0,0 0 0,-1-1 0,1 1 67,0 0-23,0-1 0,0 1 0,-1-1 0,1 1 0,0 0 0,0-1 0,-1 0 0,1 1 0,0-1 0,-1 1 0,1-1 0,-1 0 0,1 0 0,-1 1 0,1-1 0,-1 0 0,0 0 0,1 1 0,-1-1 0,0 0 0,1 0 0,-1 0 0,0 0 0,0 0 0,0 0 0,0 1 0,0-1 0,0-1 23,0-31-182,0 25 229,0 7-32,0 1-1,0-1 1,0 0-1,0 0 1,-1 1-1,1-1 1,0 0-1,0 0 1,-1 1-1,1-1 1,0 0-1,-1 1 1,1-1-1,-1 1 1,1-1-1,-1 0 1,1 1-1,-1-1 1,1 1-1,-1-1 1,0 1-1,1 0 1,-1-1-1,0 1 1,1 0-1,-1-1 1,0 1-1,1 0 1,-1 0-1,0 0 1,0-1-15,-27-1 1801,24 2-1237,4 0-562,0 0 0,0 0 0,0 0 0,0 0 0,-1 0 0,1 0 0,0 0 1,0 0-1,0 0 0,0 0 0,0 0 0,-1 1 0,1-1 0,0 0 0,0 0 1,0 0-1,0 0 0,0 0 0,0 0 0,-1 0 0,1 0 0,0 1 0,0-1 0,0 0 1,0 0-1,0 0 0,0 0 0,0 0 0,0 0 0,0 1 0,0-1 0,0 0 1,-1 0-1,1 0 0,0 0 0,0 1 0,0-1 0,0 0 0,0 0 0,0 0 0,0 0 1,0 0-1,1 1 0,-1-1 0,0 0 0,0 0 0,0 0 0,0 0 0,0 1-2,0 0 3,0 4-17,0-1 6,0-1 0,0 1-1,0-1 1,0 1 0,1-1 0,0 1 0,0-1-1,0 2 9,0-4-25,-1 0-1,1 0 0,0 0 0,-1 0 1,1 0-1,0 0 0,0 0 0,0 0 1,0 0-1,0-1 0,0 1 0,0 0 1,0-1-1,0 1 0,0-1 0,1 1 1,-1-1-1,0 1 0,0-1 0,1 0 0,-1 1 1,0-1-1,0 0 0,1 0 0,-1 0 1,1 0 25,1 0-137,1 0 0,-1 1 0,1-1 1,0-1-1,-1 1 0,1 0 0,-1-1 1,1 0-1,0 0 0,-1 0 0,0 0 0,1-1 1,-1 1-1,0-1 0,0 0 137,-1 0-31,0 0-1,0 0 1,0 0 0,-1 0-1,1-1 1,-1 1 0,0 0-1,1-1 1,-1 1 0,0-1-1,0 0 1,-1 1 0,1-1-1,-1 0 1,1 1 0,-1-1-1,0 0 1,0 0 0,0 1-1,0-2 32,0 2 35,0 0 0,0 1 0,0-1 0,0 1 0,0-1 0,-1 0-1,1 1 1,-1-1 0,1 1 0,-1-1 0,1 1 0,-1-1 0,0 1 0,1-1 0,-1 1 0,0 0-1,0-1 1,0 1 0,0 0 0,-1 0 0,0-1-35,0 0 189,-1 1 0,0 0-1,1 0 1,-1 0 0,0 0 0,0 0-1,0 0 1,0 1 0,0 0 0,0-1-1,-2 1-188,5 0 10,-5 0 182,0-1 1,0 1-1,0 0 1,-1 1-1,1-1 0,0 1 1,-3 1-193,7-2 2,0 1 1,0-1-1,0 1 1,0 0-1,-1-1 1,1 1-1,0 0 0,0 0 1,0 0-1,0 0 1,1 0-1,-1 0 1,0 0-1,0 0 1,1 0-1,-1 0 1,0 1-1,1-1 0,-1 0 1,1 0-1,0 1 1,-1-1-1,1 0 1,0 1-1,0-1 1,0 0-1,0 1 1,0-1-1,0 0 0,0 1-2,0-1-4,0 1 0,0-1-1,-1 0 1,1 0-1,1 1 1,-1-1-1,0 0 1,0 1 0,0-1-1,1 0 1,-1 0-1,1 1 1,-1-1-1,1 0 1,-1 0 0,1 0-1,0 1 1,-1-1-1,1 0 1,1 1 4,0-2-44,0 1 1,-1 0 0,1-1-1,0 0 1,0 1-1,0-1 1,0 0-1,0 0 1,0 0-1,0 0 1,0 0-1,0 0 44,12-1-382,-14 1 388,0 0 0,-1 0 0,1 0 0,0 0 0,-1 0 0,1 0 0,0 0 0,0 0 1,-1 0-1,1 0 0,0 0 0,0 0 0,-1 0 0,1-1 0,0 1 0,0 0 0,-1 0 0,1 0 0,0 0 0,0-1 0,-1 1 0,1 0 0,0 0 0,0-1 0,0 1 1,0 0-1,0 0 0,-1-1 0,1 1 0,0 0 0,0 0 0,0-1 0,0 1 0,0 0 0,0 0 0,0-1 0,0 1 0,0 0 0,0-1 0,0 1 0,0 0 0,0-1 1,0 1-1,0 0 0,0 0 0,0-1 0,0 1 0,0 0 0,1 0 0,-1-1 0,0 1 0,0 0 0,0 0 0,0-1 0,1 1 0,-1 0 0,0 0 0,0 0 1,0-1-1,1 1 0,-1 0 0,0 0 0,0 0 0,1 0 0,-1 0 0,0-1 0,0 1 0,1 0 0,-1 0 0,1 0-6,-6-1 78,0 1 1,1 0-1,-1 0 0,1 0 0,-1 0 1,0 0-1,1 1 0,-2 0-78,4 0 4,1 0 0,-1-1 0,1 1 0,0 0 0,0 0 0,-1 0 0,1 0 0,0 0 0,0 0 0,0 0 0,0 0 0,0 0-1,0 0 1,0 1 0,1-1 0,-1 0 0,0 1 0,1-1 0,-1 1 0,1-1 0,-1 1 0,1-1 0,0 0 0,0 1 0,-1 0 0,1-1 0,0 1-1,0 0-3,0 0-4,0 0 0,-1 1 0,1-1 0,0 1-1,0-1 1,0 0 0,1 1 0,-1-1-1,1 0 1,-1 1 0,1-1 0,0 0 0,0 1-1,0-1 1,0 0 0,0 0 0,1 1 4,0-2-63,-1 0-1,1 1 1,1-1 0,-1 0 0,0 0 0,0 0 0,0 0 0,1-1 0,-1 1 0,0 0 0,1-1-1,-1 0 1,0 0 0,1 0 0,-1 0 0,0 0 0,2 0 63,1 0-215,-1 0 1,0 0-1,1 0 0,-1 0 0,1-1 1,-1 0-1,1 0 0,3-2 215,-7 3-36,0-1 0,0 0 0,1 0-1,-1 0 1,0 0 0,0-1 0,0 1-1,0 0 1,0 0 0,0-1 0,-1 1-1,1-1 1,0 1 0,-1 0 0,1-1-1,-1 1 1,1-1 0,-1 0 0,0 1 0,1-1-1,-1 1 1,0-1 0,0 1 0,0-1-1,0 0 1,-1 0 36,1 1 7,1-1 0,-1 0 0,0 0 1,-1 1-1,1-1 0,0 0 0,0 0 0,-1 1 0,1-1 0,-1 0 0,1 1 0,-1-1 1,0 1-1,0-1 0,0 0 0,0 1-7,0 0 50,-1 0 1,1 0-1,-1 0 0,0 0 1,0 0-1,1 0 1,-1 1-1,0-1 0,0 1 1,0-1-1,1 1 1,-1 0-1,0 0 0,0-1 1,0 2-51,-7-3 293,0 2-1,-1-1 1,1 1 0,0 1-1,0 0 1,0 0 0,0 1 0,-3 1-293,9-3 1,1 1 0,-1 0 1,1 1-1,-1-1 1,1 0-1,0 1 1,0-1-1,0 1 1,0 0-1,0-1 0,0 1 1,0 0-1,1 0 1,-1 1-1,1-1 1,-1 0-1,1 0 1,0 1-1,0-1 0,0 1 1,0-1-1,0 1 1,1-1-1,-1 1 1,1-1-1,-1 1 1,1 0-1,0-1 0,0 1 1,0 0-2,3-2-112,0 0 0,1 0 0,-1-1 0,0 0 0,0 1 0,0-1 0,0 0 0,1-1-1,-1 1 1,0-1 0,2 0 112,-5 1 54,0 0 0,0-1 0,0 1 0,0-1-1,1 1 1,-1-1 0,0 1 0,0-1 0,0 1-1,0-1 1,0 1 0,0-1 0,0 1 0,0-1-1,-1 1 1,1-1 0,0 1 0,0 0 0,0-1 0,0 1-1,-1-1 1,1 1 0,0-1 0,0 1 0,-1 0-1,1-1 1,0 1 0,-1 0 0,1-1-54,-4 2 955,1 9-1384,4-9 399,-1-1 1,0 1 0,1 0 0,-1 0 0,1-1 0,-1 1 0,0 0-1,1-1 1,0 1 0,-1 0 0,1-1 0,-1 1 0,1-1 0,0 1-1,-1-1 1,1 1 0,0-1 0,0 0 0,-1 1 0,1-1 0,0 0-1,0 0 1,0 1 0,-1-1 0,1 0 0,0 0 0,0 0 0,0 0-1,0 0 1,-1 0 0,1 0 0,0 0 0,0 0 0,0-1 29,2 1-59,-1 0 1,0 0-1,0 0 1,0-1 0,1 1-1,-1-1 1,0 0-1,0 1 1,0-1-1,0 0 1,0 0-1,0 0 1,0-1 0,0 1-1,0 0 59,-1-1-22,1 0 0,-1-1 1,1 1-1,-1 0 0,1 0 0,-1-1 0,0 1 0,0 0 1,-1-1-1,1 1 0,0-1 0,-1 1 0,1-1 0,-1 0 0,0 1 1,0-2 21,-20 4 1077,19 0-1073,0 0 0,0 0 0,0 0-1,0 1 1,0-1 0,0 0-1,0 1 1,0-1 0,0 1-1,0-1 1,0 1 0,0-1-1,1 1 1,-1 0 0,0 0-1,0-1 1,0 1 0,1 0 0,-1 0-1,0 0 1,1 0 0,-1-1-1,1 1 1,-1 0 0,1 0-1,-1 0 1,1 0 0,0 0-1,0 1 1,-1-1 0,1 0 0,0 0-4,-2 41-53,2-33 35,0-9-15,1 1-1,-1-1 0,1 1 0,-1 0 1,1-1-1,-1 1 0,1-1 0,-1 1 1,1-1-1,0 1 0,-1-1 0,1 0 1,0 1-1,-1-1 0,1 0 0,0 0 1,0 1-1,-1-1 0,1 0 0,0 0 1,0 0-1,-1 0 0,1 0 0,0 0 1,0 0-1,-1 0 0,1 0 0,0 0 1,0 0-1,-1 0 0,1-1 0,0 1 1,-1 0-1,1-1 0,0 1 0,-1 0 1,1-1-1,0 1 0,-1-1 0,1 1 1,-1-1-1,1 1 0,-1-1 0,1 1 1,-1-1-1,1 0 34,-1 0 64,0-1-1,1 1 1,-1 0 0,0-1 0,-1 1 0,1 0 0,0 0-1,0-1 1,0 1 0,-1 0 0,1 0 0,-1-1-1,1 1 1,-1 0 0,1 0 0,-1 0 0,0 0 0,1 0-1,-1 0 1,0 0 0,0 0 0,0-1-64,-1 2 166,0-1 0,-1 0 1,1 1-1,0-1 0,0 1 0,0-1 0,-1 1 1,1 0-1,0 0 0,0 0 0,-1 1-166,-3-1-143,14 0 7,-5 0 56,-1 0 0,1 0 1,-1 0-1,1 0 0,0 0 1,-1-1-1,1 1 1,-1-1-1,1 0 0,-1 1 1,0-1 79,0 0-5,-1 0 0,0 0 1,0 0-1,-1-1 0,1 1 1,0 0-1,0 0 0,-1 0 0,1-1 1,0 1-1,-1 0 0,1-1 1,-1 1-1,0-1 0,1 1 1,-1 0-1,0-1 0,0 1 0,0-1 1,0 1-1,0-1 0,0 1 1,0-1 4,-1 2 20,1-1 1,0 0 0,0 0 0,-1 1 0,1-1-1,0 0 1,-1 1 0,1-1 0,0 1-1,-1-1 1,1 0 0,-1 1 0,0-1-1,1 1 1,-1-1 0,1 1 0,-1-1 0,0 1-1,1 0 1,-1-1 0,0 1 0,1 0-1,-1-1 1,0 1 0,1 0 0,-1 0-1,0 0 1,0 0 0,1 0 0,-1 0 0,0 0-21,-2-1 71,1 1 0,0 0 0,-1 0 0,1 0 0,0 0 0,-1 0 1,1 1-1,0-1 0,-1 1 0,0 0-71,2 30-56,1-31 53,1 1-1,-1 0 1,0 0 0,0 0-1,0 0 1,0 0 0,1 0-1,-1 0 1,1 0 0,-1 0-1,0 0 1,1-1 0,-1 1-1,1 0 1,0 0 0,-1 0 0,1-1-1,0 1 1,-1 0 0,1-1-1,0 1 1,0-1 0,-1 1-1,1-1 1,0 1 0,0-1-1,0 0 1,0 1 0,0-1-1,0 0 1,0 0 3,32 4-655,-32-4 626,-1 0 58,0 0 86,-5-1 149,-10 0-18,-1 0-1,1 0 0,0 2 1,-1 0-246,15 0-2,1-1 0,-1 1 1,0 0-1,0 0 0,1 0 1,-1-1-1,0 1 0,1 0 1,-1 0-1,1 0 0,-1 0 1,1 0-1,0 0 0,-1 1 1,1-1-1,0 0 0,0 0 1,0 0-1,0 0 0,0 0 0,0 0 1,0 0 1,-1 1-17,1 0 1,0 0-1,0-1 0,0 1 1,0 0-1,0 0 1,1-1-1,-1 1 0,0 0 1,1 0-1,-1-1 1,1 1-1,0 0 0,-1-1 17,3 1-111,0-1-1,0 0 1,-1-1 0,1 1-1,0 0 1,0-1-1,0 1 1,0-1-1,0 0 1,0 0-1,-1 0 1,1-1-1,0 1 1,0-1 0,0 1-1,0-1 1,0 0-1,0 0 112,-1-4-35,0 0 0,-1 0-1,1 0 1,-1 0 0,0 0-1,0 0 1,-1 0 0,0 0-1,0-1 1,0 1 0,0 0 0,-1-4 35,0-9 18,1 16-9,0 0 1,0 1 0,0-1 0,-1 0 0,1 0 0,0 1 0,-1-1-1,0 0 1,1 0 0,-1 1 0,0-1 0,0 1 0,0-1 0,0 1-1,0-1 1,0 1 0,0 0 0,0-1 0,-1 1 0,1 0 0,0 0-1,-1 0 1,1 0 0,-1 0 0,1 0 0,-1 0-10,-2-1 107,-1 1 0,1-1 1,-1 1-1,0 0 0,1 0 1,-1 0-1,0 1 0,0 0 1,-1 0-108,5 0-75,1 2 0,0 7 55,0-6-34,0 0 0,0 0 0,0 1 0,0-1 0,1 0 0,-1 1 0,1-1 0,1 2 54,-2-4-88,1 0 1,0 0-1,-1 0 1,1 0-1,0 0 1,0 0-1,0 0 1,0-1-1,0 1 1,-1 0-1,1 0 1,1-1-1,-1 1 1,0-1-1,0 1 1,0-1-1,0 0 1,0 1-1,0-1 1,1 0-1,-1 0 1,0 0-1,0 0 1,0 0-1,0 0 1,1 0-1,-1 0 89,0 0-52,-1 0 262,0 5 2450,1 17-2793,1-21 87,1 0 0,-1 0 0,1 0 0,0 0 1,0-1-1,-1 1 0,1-1 0,0 0 0,0 0 1,-1 0-1,1 0 0,0 0 0,0 0 0,0-1 0,0 0 45,-3 0 32,1 0-1,-1 0 0,1-1 1,-1 1-1,1-1 0,-1 1 1,0 0-1,0-1 0,0 1 1,0 0-1,0-1 0,0 1 1,0-1-1,0 1 0,0 0 1,-1-1-1,1 1 0,0-1 0,-1 1 1,1 0-1,-1 0 0,0-1 1,0 0-32,-30-2 715,30 4-698,0 0-1,0 0 0,0 0 0,0 0 1,0 0-1,0 0 0,0 0 0,1 0 1,-1 0-1,0 0 0,0 1 0,0-1 0,0 0 1,0 1-1,1-1 0,-1 1 0,0-1 1,0 1-1,1-1 0,-1 1 0,0-1 1,1 1-1,-1 0 0,0-1 0,1 1 1,-1 0-1,1 0 0,-1-1 0,1 1 1,0 0-1,-1 0 0,1 0-16,0 2-2,-1 3-88,0-1 0,1 1 1,0-1-1,0 1 0,1-1 1,-1 1-1,1-1 0,0 1 1,1 0 89,-1-5-28,0 1 0,0 0 0,0 0 0,0-1 0,1 1 0,-1-1 0,0 1 0,1-1 0,0 1 0,-1-1 0,1 0 0,0 0 0,-1 0 0,1 0 0,0 0 0,0 0 0,0 0 0,0-1 0,0 1 0,0-1 0,0 1 0,0-1 0,0 0 0,0 0 0,0 0 0,0 0 0,0 0 0,2 0 28,-4-15 296,-2 11-196,1-1-1,-1 1 0,0 0 0,0 0 0,-1 0 0,1 0 0,-1 0 1,0 1-1,0-1 0,0 1 0,-1 0 0,1 0 0,-1 0 1,1 0-1,-1 0 0,0 1 0,0 0 0,0 0 0,0 0 1,-1 0-1,1 1 0,-1-1 0,1 1 0,-5 0-99,9 1 5,0 2-135,0 2 54,1 0 1,-1 0-1,1 0 0,0 1 1,0-1-1,1 0 1,-1-1-1,1 1 0,0 0 1,0 0-1,0-1 0,0 1 1,1-1-1,0 0 76,4 6-1982,1 0-1,0-1 1,0-1 0,5 4 1982,-8-8-5096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1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1 328 272,'0'0'555,"0"0"1136,0 0 3584,0 0-3256,0 0-1970,5-2-140,5-4 103,0-1 0,0 0 0,-1 0-1,1-1 1,-2 0 0,6-7-12,49-60 101,-58 68-86,7-9 10,-1-1 0,-1 0 1,-1-1-1,0-1-25,0-1 24,1 2 0,1 0 0,3-5-24,-8 17 8,-6 6 7,1 0-1,-1-1 0,1 1 1,-1-1-1,0 1 1,1-1-1,-1 1 0,0-1 1,1 1-1,-1-1 0,0 1 1,0-1-1,1 0 0,-1 1 1,0-1-1,0 1 1,0-1-1,0 0 0,0 1 1,0-1-1,0 1 0,0-1 1,0 0-15,1 1 90,-1 0-1,0 0 1,1 0 0,-1 1 0,0-1 0,1 0 0,-1 0-1,1 0 1,-1 1 0,0-1 0,1 0 0,-1 0-1,0 1 1,0-1 0,1 0 0,-1 1 0,0-1 0,0 0-1,1 1 1,-1-1 0,0 1 0,0-1 0,0 0-1,0 1 1,0-1 0,1 1 0,-1-1 0,0 0 0,0 1-1,0-1-89,10 125 2301,-5 116-2301,1 16 743,2-206-682,-5-38-31,-1-1-1,0 1 1,-1 12-30,-1-24-150,0-1-778,0 0-1895,0 0-2256,0 0 1176,0 0 1101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2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40 4450,'0'0'520,"0"0"-306,0 0 44,0 0-132,15-7 10,46-20 32,-59 26-114,0 0 0,1 0 0,-1 0 1,0 1-1,0-1 0,1 1 0,-1 0 0,0-1 0,1 1 0,-1 0 1,1 0-1,-1 1 0,0-1 0,1 0 0,-1 1-54,0 0 38,-1-1-1,0 1 1,1 0-1,-1-1 1,0 1 0,0 0-1,0 0 1,0 0-1,0 0 1,0 0-1,0 0 1,0 0-1,0 1 1,0-1 0,-1 0-1,1 0 1,0 1-1,-1-1-37,2 6 152,0 0-1,0 1 1,-1-1-1,0 0 0,-1 0 1,0 0-1,0 6-151,0 0 229,1 84 518,-2-33-519,4 1 1,10 62-229,-9-101-143,0 1 230,1 0 0,1-1 0,2 1 0,0-1 0,9 16-87,-15-36-109,1 0-1,1 0 0,-1-1 0,1 1 1,-1-1-1,2 0 0,-1-1 0,0 1 0,1 0 1,0-1-1,0 0 0,0-1 0,1 1 1,-1-1-1,1 0 0,0 0 0,0 0 1,0-1-1,0 0 0,0 0 0,0-1 0,1 0 1,-1 0-1,1 0 0,-1-1 0,3 0 110,-9 0-55,0 0 0,1 0-1,-1 0 1,0 1-1,1-1 1,-1 0 0,0 0-1,1 0 1,-1 0-1,1-1 1,-1 1 0,0 0-1,1 0 1,-1 0-1,0 0 1,1 0 0,-1 0-1,0 0 1,1-1-1,-1 1 1,0 0 0,1 0-1,-1 0 1,0-1-1,0 1 1,1 0 0,-1-1-1,0 1 1,0 0-1,1 0 1,-1-1 0,0 1-1,0 0 1,0-1-1,0 1 1,0 0 0,1-1-1,-1 1 1,0-1-1,0 1 1,0 0 0,0-1-1,0 1 56,0-1 32,-1 0-1,1 1 1,0-1-1,-1 1 1,1-1-1,0 0 1,-1 1 0,1-1-1,-1 1 1,1-1-1,-1 1 1,1-1-1,-1 1 1,1-1-1,-1 1 1,0-1-1,1 1 1,-1 0-1,0-1 1,1 1 0,-1 0-1,0 0 1,1 0-32,-7-2 489,0 1 1,0-1-1,0 2 1,0-1 0,-5 1-490,9 0 92,1 0 0,0 0 1,-1 0-1,1 1 1,-1-1-1,1 1 1,0-1-1,-1 1 1,1 0-1,0 0 1,-1 0-1,1 0 0,0 0 1,0 0-1,0 1 1,0-1-1,0 1 1,1-1-1,-1 1-92,-4 8 75,0 0-1,1 1 1,1-1-1,0 1 1,0 0-1,1 0 1,0 0-1,1 4-74,-4 25 60,-1 29-60,1 184 31,2-40 16,0-88-29,1-19 252,-6 9-270,9-110 152,-1 0 0,0 0 0,0 0 0,0 0 0,-1 0 0,1-1 0,-1 1 0,0-1 0,0 1 0,-1-1 0,1 0 0,-1 0 0,0 0-1,0 0 1,-1 0 0,1-1 0,-3 3-152,1-3 177,-1 1 0,1-1 0,-1 0 0,0 0 0,0-1 0,0 0 0,0 0 0,-1 0-1,1-1 1,-1 0 0,1 0 0,-7 0-177,-57 0-11,70-1-257,-1 0 0,1 0 0,-1 0 0,1 0-1,-1 0 1,1 0 0,0-1 0,-1 1-1,1 0 1,0 0 0,-1 0 0,1-1-1,0 1 1,-1 0 0,1 0 0,0-1-1,-1 1 1,1 0 0,0-1 0,0 1 0,0-1-1,-1 1 1,1 0 0,0-1 0,0 1-1,0 0 1,0-1 0,0 1 0,-1-1-1,1 1 1,0-1 268,-1-3-3194,-2-1-325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44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4818,'0'0'272,"0"0"75,0 0 101,0 0 139,0 0-189,3 3-267,1-1-64,0 0 0,0 0 0,0 0 0,0 0 0,0-1 0,0 0 1,0 1-1,1-1 0,-1-1 0,0 1 0,5-1-67,57 0 633,-29-1-428,639 3 2167,-446-2-1916,456-16 568,-442 7-741,-13 0-177,243-4-27,-142 13 237,-189 0-6459,-143 0 482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5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111 197 8212,'0'0'1011,"0"0"-755,0 0-189,22-18-38,71-59-5,-88 73-121,0-1-1,0 0 1,0 0-1,0 0 1,-1-1-1,0 1 1,2-6 97,-4 8-393,-1 0 1,0 0-1,-1 0 1,1 0-1,0 0 0,-1 0 1,0 0-1,0-1 0,0 1 1,0 0 392,0-1-664,0 3 554,0 1 0,0-1 0,0 0 0,-1 1 0,1-1 0,0 1 0,0-1 0,-1 0 0,1 1 0,0-1 0,-1 1 0,1-1 0,0 1 0,-1-1 0,1 1 0,-1 0 0,1-1 0,-1 1 0,1-1 0,-1 1 0,1 0 0,-1 0-1,1-1 1,-1 1 0,1 0 0,-1 0 0,0-1 110,-25-3-1050,19 4 989,-1 0 0,1 1 0,-1-1-1,1 2 1,-7 0 61,0 5 70,1-1 1,-1 2-1,2-1 1,-1 2-1,-4 3-70,-14 10 2585,28-20-1999,0 0-1,0 1 1,0-1 0,1 0-1,-1 1 1,1 0-1,0 0 1,0 0 0,-1 1-586,0 0 310,1 0 1,0 1-1,1-1 1,-1 0 0,1 1-1,-1 3-310,0 7-78,1-1-1,0 0 0,1 1 0,1 4 79,0 11 561,0-11-483,2 0 0,0 0 0,1 0 0,1 0 0,1-1 0,1 0 0,7 16-78,-6-16 31,0 0 0,-2 1 0,0 0 0,-1 0 0,-1 0 0,0 1 0,0 18-31,-4-33 182,0 0 0,0 0 0,-1 0 0,1-1 0,-1 1 0,0 0 0,0 0 0,0-1 0,-2 4-182,1-5 126,0 0 1,0 0-1,-1-1 1,1 1-1,0-1 1,-1 1-1,1-1 1,-1 0 0,0 0-1,0 0 1,0 0-1,0-1 1,0 1-1,-1-1-126,-10 7 161,9-5-140,0-1 1,0 1-1,0-1 0,0 0 0,-1 0 1,1 0-1,-1-1 0,1 0 0,-1 0-21,5-1-651,1 0-1806,0 0-1758,0 0 85,0 0 934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43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0 256,'0'0'7043,"0"0"-4407,0 0-2246,4 0-220,23 4 463,-2 1 1,6 2-634,40 7-468,-24-10-4063,-47-4 1794,-4 0 202,-7 0 1380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43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1 0 224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0:4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0 224,'-5'11'883,"0"0"0,1 0 0,1 0 0,0 1-1,0-1 1,1 1 0,1 0 0,-1 0-883,1 27 426,2 31-426,0-52 149,1 8-77,2 0 0,0-1 0,8 22-72,-4-14 152,4 29-152,4 128 238,-7 159-238,-6 19 256,-1-242 1379,-2-126-1621,1 1 0,-1 0-1,1 0 1,-1-1-1,1 1 1,-1 0-1,1 0 1,-1-1-1,1 1 1,0-1 0,-1 1-1,1-1 1,0 1-1,0-1 1,-1 1-1,1-1 1,0 1-1,0-1 1,0 0-1,0 0 1,-1 1 0,2-1-14,20 6 387,28 6 466,-36-7-666,1-2 1,1 1-1,-1-2 1,0 0-1,2-1-187,2 2 736,-10-2-1794,1 0-5586,-10-1 2408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22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8756,'0'0'512,"0"0"-352,0 0-128,-23 129-32,3-91 144,-2 5-128,-3 0-16,0 2 0,2-9-960,0-9-2466,18-27 657,3 0 304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24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33 4226,'0'0'518,"0"0"-225,0 0 387,0 0 569,0 0-470,0 0-187,-7-6-58,3 3-421,0 0 1,-1 0 0,0 1 0,0-1 0,0 1-1,0 0 1,0 0 0,0 0 0,0 1-1,-1 0 1,1 0 0,-1 0 0,1 1-1,0 0 1,-1 0 0,1 0 0,-1 1-1,1-1 1,0 2 0,-1-1 0,1 0-1,0 1 1,0 0 0,0 0 0,-3 2-114,2 0 34,0 0 0,0 1 0,1 0 0,-1 0 0,1 0 0,1 1 0,-1 0 0,1 0 0,-1 0 0,2 0 0,-1 1 0,1 0 0,0-1 0,0 1 0,1 2-34,-3 7 50,2 1-1,0-1 1,1 1 0,0 0-1,1 0 1,2 2-50,-1-13 0,1 1 1,-1-1-1,2 0 0,-1 1 0,1-1 1,0 0-1,0 0 0,1 0 1,-1 0-1,1-1 0,4 6 0,7 9 3,0-1 0,13 12-3,17 24 2,-37-46-56,-2 0 0,1 1 1,-1 0-1,-1 0 0,0 1 0,0-1 1,-1 1-1,-1 0 0,1 0 0,-2 0 1,0 0-1,0 0 0,-1 0 0,0 3 54,0-11-6,0 1-1,0-1 0,0 1 0,0-1 0,-1 0 1,1 1-1,-1-1 0,0 1 0,0-1 0,0 0 0,-1 0 1,1 0-1,-1 0 0,-1 3 7,0-3 4,0-1 1,0 1-1,-1 0 1,1-1-1,-1 0 0,1 0 1,-1 0-1,0 0 1,1-1-1,-1 1 0,0-1 1,-3 1-5,-16 0 56,24 19-435,0-16 377,1-1 0,-1 0 0,1 0 0,1 0 0,-1 0 1,0 0-1,2 1 2,12 26 37,-10-5-15,-1 1 0,-2 0 1,0 0-1,-2 0 0,-1 0 0,-3 16-22,1 24 0,1 39 0,3 117 32,-1-214-32,0 0-1,1 0 1,0-1 0,0 1-1,1 0 1,0-1-1,1 1 1,2 3 0,-3-7-5,-1 0-1,1 0 1,0-1 0,0 0 0,1 1-1,-1-1 1,1-1 0,0 1-1,0 0 1,0-1 0,1 0 0,-1 0-1,1 0 1,4 2 5,-3-4 72,0 1 0,-1-1 0,1-1 0,0 1 0,0-1 0,0 0 0,2 0-72,-6 0 81,1 0 1,-1 0 0,0 0 0,0 0-1,1-1 1,-1 1 0,0-1 0,0 0-1,1 1 1,-1-1 0,0 0 0,0 0-1,0 0 1,0-1 0,0 1 0,0 0-1,0-1 1,-1 1 0,1-1-82,6-3 221,-4 1-1595,-4 2-2734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36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5090,'0'0'1217,"0"0"-107,0 0-217,0 0-130,0 0 41,-9 6-191,2-1-482,3-3-71,0 1 1,0 0-1,0 0 0,0 0 0,1 0 0,0 0 0,0 1 0,0 0 0,0 0 0,0-1 0,1 1 0,-1 1 1,1-1-61,-11 26 284,2-1 1,1 2 0,1-1-1,1 1 1,2 0-1,2 1 1,0 4-285,-2 65 733,6 59-733,2-63 263,-2-75-194,2 1 0,0 0 0,2-1 0,1 1 0,0-1 0,2 0 0,3 7-69,4 5-802,2-1 1,1-1-1,2 0 0,4 4 802,-22-34-4178,-1-2-3135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01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3121,'0'0'2450,"0"0"-1717,0 0-623,0 0-68,0 0 1,0 0-56,35 6 373,7-4 783,24-1-1143,31 0 332,-89 0-318,153 8 106,-161-9-70,0 0 1,1 0 0,-1 1 0,0-1 0,1 0 0,-1 0 0,0 1 0,1-1 0,-1 0 0,0 0-1,0 1 1,1-1 0,-1 0 0,0 1 0,0-1 0,0 0 0,1 1 0,-1-1 0,0 0 0,0 1-1,0-1 1,0 1 0,0-1 0,0 0 0,0 1 0,0-1 0,0 1 0,0-1 0,0 0 0,0 1-51,0 16-58,0-12 216,1 154 315,-3 173-351,-32 115-83,28-380-30,0 2 9,-25 212-17,26-242 128,2 1 0,1 27-129,-6-59 3218,-14 1-2630,16-7-328,-11 4 192,0-1 0,0-1-1,-1-1 1,-10 1-452,-29 5 586,57-9-611,0 0 1,-1 0-1,1 0 0,0 0 0,-1 1 0,1-1 0,0 0 1,-1 0-1,1 0 0,0 0 0,-1 1 0,1-1 0,0 0 0,0 0 1,-1 1-1,1-1 0,0 0 0,0 0 0,0 1 0,-1-1 0,1 0 1,0 1-1,0-1 0,0 0 0,0 1 0,0-1 0,0 0 1,0 1-1,-1-1 0,1 0 0,0 1 0,0-1 0,0 0 0,0 1 1,1-1-1,-1 0 0,0 1 0,0-1 0,0 0 0,0 1 1,0-1 23,0 5-3931,0 0-2703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6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1 359 6931,'0'0'1401,"0"0"-1012,0 0-327,0 0-41,0 0-10,0 0-22,12-6-2,1-1 30,0-1 0,-1 0 0,0 0 0,0-2 0,-1 1 1,0-1-1,3-5-17,29-42 17,-3-3 0,-2-1 0,6-20-17,-36 68 15,-4 7 589,-1 9 135,-2 10-74,-1-11-752,-5 163 557,-6 1-470,7-92-1128,3 10 1128,1-61-1785,0-20-2396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6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6803,'0'0'1985,"0"0"-1633,0 0 288,0 0-255,0 0-289,0 0 144,-8 131-224,-2-86 16,3 5-32,4-34-1921,1-5-2785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7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8916,'0'0'1569,"0"0"-1569,0 0-208,0 0 160,0 0 32,0 0 16,77-13 144,-49 10-96,-3 3 0,-3 0 48,1 0-96,-20 0-2353,-3 0-5683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5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9652,'0'0'1713,"0"0"-1713,0 0-336,0 0 336,0 0 336,0 0 64,160 0 49,-112-7-273,-6-4 0,-1 0-48,-11 2-128,-8 6 64,-7 1-64,-7 2-688,-8 0-2066,0 32 17,-28 13-657,1-23 785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7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9220,'0'0'608,"0"0"-346,0 0-241,5-1-194,0-1 178,1 0-1,-1 0 1,0-1 0,-1 1-1,1-1 1,0 0 0,-1-1 0,1 1-1,-1-1 1,0 0 0,0 0-1,-1 0 1,1 0 0,1-3-5,8-13 48,-2 0 1,0 0 0,0-4-49,-3 8-3,0 0 1,1 0 0,0 1-1,1 0 1,1 0 2,-11 15 2,1 0 0,-1 0-1,0 0 1,0-1 0,0 1 0,0 0 0,0 0-1,0 0 1,1 0 0,-1 0 0,0-1-1,0 1 1,0 0 0,1 0 0,-1 0 0,0 0-1,0 0 1,0 0 0,1 0 0,-1 0 0,0 0-1,0 0 1,0 0 0,1 0 0,-1 0 0,0 0-1,0 0 1,1 0 0,-1 0 0,0 0 0,0 0-1,0 0 1,1 0 0,-1 0 0,0 0 0,0 0-1,0 0 1,1 0 0,-1 0 0,0 1 0,0-1-1,0 0 1,0 0 0,1 0 0,-1 0-1,0 1 1,0-1 0,0 0 0,0 0 0,0 0-1,0 0 1,0 1 0,1-1 0,-1 0 0,0 0-1,0 0 1,0 1 0,0-1 0,0 0 0,0 0-1,0 1 1,0-1-2,3 17 84,-3-14-60,7 90 206,-5 0 0,-4 13-230,1 9 9,1-81-176,0 13-363,0-13-2711,0-29-2238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5282,'0'0'3842,"0"0"-3810,0 0 64,0 0 48,0 0 288,15 154-111,-15-96-97,-5 1-32,-10-3-160,5-15-32,5-34-64,3-7-2994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8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9492,'0'0'1553,"0"0"-1553,0 0-144,0 0 144,0 0 32,0 0 0,83 0-64,-58 7 32,-17-7-2625,-3 2-2289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8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1 185 9332,'0'0'262,"0"0"-284,0 0-36,15-9-54,-7 4 109,12-6 29,-1-2-1,0 0 1,-1 0-1,0-2 1,7-8-26,-6 0 39,-15 16-40,1 0 0,0 1 1,1 0-1,-1 0 0,1 1 0,0 0 1,1 0-1,-1 0 0,3 0 1,-9 5 2,0-1 0,0 1-1,1 0 1,-1 0 0,0 0 0,0-1 0,1 1-1,-1 0 1,0 0 0,1 0 0,-1 0-1,0 0 1,1-1 0,-1 1 0,0 0 0,1 0-1,-1 0 1,0 0 0,1 0 0,-1 0 0,0 0-1,1 0 1,-1 0 0,0 0 0,1 1 0,-1-1-1,0 0 1,1 0 0,-1 0 0,0 0-1,0 0 1,1 1 0,-1-1 0,0 0 0,1 0-1,-1 0 1,0 1 0,0-1 0,0 0 0,1 0-1,-1 1 1,0-1 0,0 0 0,0 1-1,0-1 1,1 0 0,-1 0 0,0 1 0,0-1-1,0 0 1,0 1 0,0-1 0,0 0 0,0 1-1,0-1 1,0 0 0,0 1 0,0-1-1,0 0 1,0 1-2,0 0 18,4 43 542,-3 0 0,-3 43-560,0 11-454,2-69-1454,2-1 0,3 12 1908,-3-33-5494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9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6883,'0'0'528,"0"0"-384,0 0 609,0 0 687,0 0-175,0 0-945,40 128-128,-45-71-48,-13 1-144,1-8-528,9-41-2369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49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10245,'0'0'2065,"0"0"-2065,0 0-337,0 0 305,0 0 0,0 0 32,133 0 145,-91 0-145,-1 0 0,-29-7-1201,-4-2-3169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0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0 213 8676,'0'0'870,"0"0"-1150,15-10 130,47-35-21,-54 38-84,0-1-1,0 0 0,0 0 1,-1 0-1,-1-1 0,0-1 1,0 1-1,0-1 1,2-6 255,-3 5-152,1 1 1,0 0 0,1 0 0,4-5 151,0 7-57,-5 13 250,-3 20 589,-3 291 2659,0-103-6770,0-213-3741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0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0 560,'0'0'6702,"0"0"-5075,0 0-1504,0 0-38,14 15 348,-2-2-291,0-1 5,-1 1 0,0 0 1,-1 1-1,-1 0 1,0 0-1,-1 1 1,2 5-148,3 12 416,-1 1 0,-2 1 1,-1 0-1,-1 0 0,2 33-416,-3 22 701,-4 65-701,-4-116 64,-2-1-1,-1-1 1,-2 1 0,-2 0-1,-1-1 1,-8 17-64,-14 27 93,-2-1 0,-15 18-93,41-81-186,-4 7-108,-4-7-2963,8-10-2066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5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2449,'0'0'2367,"0"0"-1495,0 0-616,0 0 134,0 0 221,0 0-179,13-6 3132,9-4-2345,2 0-2398,-22 8 1004,-1 2 81,0-1 1,0 1-1,-1-1 0,1 1 0,0-1 0,0 1 1,-1-1-1,1 0 0,-1 1 0,1-1 0,-1 0 0,1 0 1,-1 1-1,1-1 0,-1 0 0,1 0 0,-1 0 1,0 0-1,0 0 0,1 0 0,-1 0 94,0 0 101,0 1 121,0 0 114,0 0 107,0 0 37,0 0-125,-4 7 1312,37-7-5834,-32 0 4052,-1 0 190,0 0 149,0 0 222,0 0 213,0 0-150,18 0-543,35 0-1378,-55 0 1502,1 0-1,0 0 0,-1 0 1,1 1-1,-1-1 1,1 0-1,0 1 0,-1-1 1,1 1-1,0-1 0,-1 1 1,1 0-1,0 0 1,0-1-1,-1 1 0,1 0 1,0 0-1,-1 1-89,2-2 21,0 0-103,0 0-145,0 0-45,0 0-379,3-27-875,-4 27 1581,1-1 0,-1 0 0,0 0 0,1 1 0,-1-1 0,1 0 0,-1 1 0,0-1 0,0 1 0,1-1 0,-1 1 0,0-1 0,0 1 0,0 0 0,1-1 0,-1 1 0,0 0 0,0 0 0,0 0 0,0-1 0,0 1 0,0 0 0,0 0 0,0 0 0,1 0 0,-1 0 0,-1 1-55,-35-1 850,27 0-648,7 0-122,3 0-117,0 0-107,27 0-2204,-22 1 1663,-4-1 624,-1 0-1,1 0 0,0 0 0,-1 0 0,1 1 1,0-1-1,-1 0 0,1 0 0,0 0 0,-1 0 1,1 0-1,0-1 0,-1 1 0,1 0 0,0 0 1,-1 0-1,1 0 0,0-1 0,-1 1 0,1 0 1,-1-1-1,1 1 0,0-1 0,-1 1 0,1 0 1,-1-1-1,1 0 62,-1 1 1603,0 0-277,0 0-515,-1 0-709,1 0 0,-1 0 0,1 0 0,-1 0 0,0 0 0,1 0 0,-1 0 0,1 0 0,-1 1 0,0-1 0,1 0 0,-1 0 0,1 1 0,-1-1 0,1 0 0,-1 1 0,1-1 0,-1 0 0,1 1 0,0-1 0,-1 1 0,0-1-102,1 2-14,0-1-1,0 0 1,0 1 0,0-1 0,0 0 0,0 1-1,0-1 1,1 0 0,-1 1 0,0-1-1,1 0 1,-1 0 0,1 1 0,-1-1 0,1 0-1,0 0 1,-1 0 0,1 0 0,0 0 0,0 0-1,0 0 1,0 0 0,0 0 14,1 0-15,0 0 0,0 0 0,1-1 0,-1 1 0,0-1 0,0 0 0,1 0 1,-1 1-1,0-2 0,1 1 0,-1 0 15,2 0 51,-16 1 831,4-2-869,6-14-343,2 14 420,-1 1 0,0-1-1,0 0 1,0 1 0,0-1-1,0 1 1,0-1 0,0 1-1,0 0 1,0-1 0,-1 1-1,1 0 1,0 0 0,0-1 0,0 1-1,0 0 1,0 0 0,0 0-1,-1 1 1,1-1-90,0 0 25,0-1-1,0 1 1,0 0-1,0 0 1,0 0-1,0 0 1,0 0-1,0 0 1,0 0-1,0 1 1,1-1-1,-1 0 1,0 1-1,0-1 1,0 0-1,0 1 1,0-1-1,0 1 1,1-1-1,-1 1 1,0-1-1,0 1 1,1 0-1,-1-1 1,0 1-25,1 0-5,0 0 0,0 0 0,0-1 0,0 1 0,0 0 0,0 0 0,0 0 0,0-1 0,1 1 0,-1 0 0,0 0 0,0 0 0,1-1 0,-1 1 0,0 0 0,1 0 0,-1-1 0,1 1 0,-1-1 0,1 1 1,-1 0-1,1-1 0,0 1 0,-1-1 0,1 1 0,0-1 0,0 1 5,21 0-925,-9-1-129,-3 0-39,-14-1 1334,-17 5 768,20-3-969,-1 1 1,1-1-1,0 1 1,-1 0-1,1 0 1,0 0-1,0 0 0,0 0 1,1 0-1,-1 0 1,0 0-1,1 0 1,-1 0-1,1 1 0,0-1 1,-1 1-41,1 42 67,0-29-58,0-15-13,1 0 1,-1-1-1,0 1 0,0 0 1,0-1-1,0 1 0,1 0 0,-1 0 1,0-1-1,1 1 0,-1 0 1,0-1-1,1 1 0,-1-1 1,1 1-1,-1 0 0,1-1 1,-1 1-1,1-1 0,-1 1 0,1-1 1,0 0-1,-1 1 0,1-1 1,0 0-1,-1 1 4,26 4-130,-22-5-24,0 0 1,1 0-1,-1-1 0,0 1 0,0-1 0,0 0 0,0 0 0,0-1 1,0 1-1,0-1 0,2-1 154,-3 0-115,1-1 0,-1 0-1,0 0 1,0 0 0,0-1 0,-1 1 0,1-1 0,-1 0 0,0 1-1,0-1 1,-1 0 0,1 0 0,-1 0 0,-1 0 0,1 0 0,0-1-1,-1 1 1,0 0 0,-1-2 115,1 5 99,0 1 0,-1 0 1,1-1-1,0 1 0,-1 0 0,1 0 0,-1 0 0,1 0 0,-1-1 0,0 1 1,0 0-1,1 0 0,-1 0 0,0 0 0,0 0 0,0 1 0,0-1 0,0 0 1,0 0-1,0 1 0,0-1 0,-1 0 0,1 1 0,0-1 0,0 1 0,0-1 1,-1 1-1,1 0 0,0 0 0,-1 0 0,1-1 0,-1 1-99,-9-1 611,-1 0 0,1 1 1,-9 1-612,6-1 551,14 0-577,0 0-1,-1 0 0,1 0 0,-1 0 1,1 1-1,-1-1 0,1 0 0,0 0 1,-1 0-1,1 0 0,0 1 1,-1-1-1,1 0 0,-1 0 0,1 1 1,0-1-1,0 0 0,-1 1 0,1-1 1,0 0-1,-1 1 0,1-1 0,0 1 1,0-1-1,0 0 0,0 1 0,-1-1 1,1 1-1,0-1 0,0 0 0,0 1 1,0-1-1,0 1 0,0-1 1,0 1-1,0-1 0,0 0 0,0 1 1,0-1-1,0 1 0,0-1 0,1 1 1,-1-1-1,0 0 0,0 1 0,0-1 27,1 8-2110,-1-4-2977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7395,'0'0'633,"0"0"-433,0 0-144,0 0 99,0 0 85,0 0-59,0 1-62,0-1 0,0 1 1,-1-1-1,1 1 0,0-1 0,0 1 0,0-1 0,0 1 1,0-1-1,1 1 0,-1 0 0,0-1 0,0 1 0,0-1 1,0 1-1,1-1 0,-1 1 0,0-1 0,0 0 0,1 1 1,-1-1-120,3 2 5,1-1 0,-1 0 0,1 0 0,-1 0 0,1-1 0,0 1 0,-1-1 0,1 0 0,-1 0 0,4 0-5,-5 0-11,0 0 0,0 0 0,0 0 0,0 0 0,0 0 0,-1-1 0,1 1 0,0 0-1,0-1 1,0 0 0,-1 1 0,1-1 0,0 0 0,-1 0 0,1 0 0,-1 0 0,1 0 0,-1 0 0,1-1 0,-1 1 0,1-1 11,-42-1 1011,39 3-981,0 0 1,0 0-1,0 0 0,0 0 0,0 0 0,0 0 0,-1 0 0,1 0 0,0 1 1,0-1-1,0 0 0,0 1 0,0-1 0,0 1 0,0-1 0,0 1 0,0 0 1,0-1-1,0 1 0,0 0 0,1 0 0,-1-1 0,0 1 0,0 0 0,1 0 1,-1 0-1,1 0 0,-1 0 0,1 0 0,-1 0 0,1 0 0,-1 0 0,1 0 1,0 1-1,0-1 0,-1 0 0,1 0 0,0 0 0,0 0 0,0 0 0,0 1-30,4-1-74,0 0 0,0 0 0,1-1 0,-1 0 0,0 1 0,0-1 0,0-1 0,1 1 74,-1 0-528,-3 0 277,-1 0 366,0 0 136,-2 6 600,-8 2-503,8-7-296,0 1 1,0-1-1,1 0 1,-1 1-1,0-1 0,1 1 1,-1 0-1,1 0 1,-1-1-1,1 1-52,17-2-123,-14 0-4,1 0 0,-1-1 0,1 1 0,-1-1 0,1 0 0,-1 1 0,0-1 0,1 0 0,-1-1 0,0 1-1,0 0 1,0-1 0,0 1 0,0-1 0,0 1 0,0-1 0,0 0 0,-1 0 0,1 0 0,-1 0 0,1 0-1,-1 0 1,0 0 0,0-1 0,0 1 0,0 0 0,0-1 0,-1 1 0,1-1 0,-1 1 0,1-1 0,-1 1-1,0-1 129,0 3 247,0 0 109,-7 0 331,4-1-544,1 1-1,0 0 1,-1 0-1,1 0 0,-1 0 1,1 1-1,-1-1 1,1 1-1,0-1 0,-1 1 1,1 0-1,0 0 1,-1 0-1,1 0 0,0 0 1,0 1-144,2-2 75,0 0-145,7 0 103,-4 0-251,-1 1 0,0-1 0,1 0 0,-1 0 0,0-1 0,1 1 0,-1 0 0,0-1-1,0 1 1,1-1 0,-1 0 0,0 0 0,0 0 0,0 0 0,0 0 0,0 0 0,0 0 0,0-1 218,-1 2-56,-2 7 151,0 0 1,0 0-1,0 0 0,-1 0 1,0-1-1,-2 5-95,2-4 70,0 0-1,0-1 1,0 1-1,1 0 1,0 0-1,0 5-69,1-12-10,1 1-1,-1-1 0,1 1 0,-1-1 0,0 1 0,1-1 0,-1 1 0,1-1 0,-1 1 0,1-1 1,0 0-1,-1 1 0,1-1 0,-1 0 0,1 0 0,-1 0 0,1 1 0,0-1 0,-1 0 0,1 0 1,0 0-1,-1 0 0,1 0 0,0 0 0,-1 0 0,1 0 0,-1 0 0,1 0 0,0 0 0,-1-1 1,1 1-1,-1 0 0,1 0 0,0-1 11,23-7-1967,-22 6 1745,0 0-1,0 0 1,-1 0 0,1 0-1,-1 0 1,1 0-1,-1 0 1,0 0-1,0-1 1,0 1-1,0-1 1,0 1-1,0-2 223,-1 4 1289,0 0 274,0 0-503,-22 8 1645,22-8-2728,0 0 1,0 0-1,0 0 0,0 0 1,-1 0-1,1 0 1,0 1-1,0-1 0,0 0 1,0 0-1,0 0 1,0 0-1,0 0 0,0 0 1,0 1-1,0-1 0,0 0 1,0 0-1,0 0 1,0 0-1,0 0 0,0 0 1,0 1-1,0-1 1,0 0-1,0 0 0,0 0 1,0 0-1,0 0 1,0 0-1,0 0 0,0 1 1,0-1-1,0 0 1,0 0-1,0 0 0,1 0 1,-1 0-1,0 0 1,0 0-1,0 0 0,0 1 1,0-1-1,0 0 1,0 0-1,0 0 0,1 0 1,-1 0-1,0 0 1,0 0-1,0 0 0,0 0 1,0 0-1,0 0 1,1 0 22,1 0-3053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6819,'0'0'1441,"0"0"-1137,0 0 688,0 0 1089,0 0-768,3 137-449,-3-33-704,0 9 32,-10-9-143,0-12 31,4-15-16,6-21-64,0-15-96,0-19-1329,0-15-2913,0-7-1297,0-13 2770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8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9364,'0'0'1121,"0"0"-1121,0 0-144,0 0 144,0 0 320,0 0-224,0 0 0,143 32-64,-120-27 0,-6-1 32,-2-2-48,-2 1 16,-3-3-32,0 0-1249,-10 0-1840,0 0-3554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1:59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7475,'0'0'478,"0"0"-259,0 0 5,0 21 197,0 148 396,8 207-113,4-261-649,-5-58 509,-1 45-564,-6-38 299,-3 0 0,-3 0-1,-5 16-298,-7 5 51,9-45-39,1 0-1,2 1 0,2 0 0,1 3-11,3-42-5,0-1-1,1 0 1,-1 1-1,1-1 1,-1 0-1,1 1 1,-1-1-1,1 0 1,0 1-1,-1-1 1,1 0-1,0 0 0,0 0 1,0 0-1,0 0 1,0 0-1,0 0 1,0 0-1,0 0 1,1 0-1,-1-1 1,0 1-1,0 0 1,1-1-1,-1 1 0,0-1 1,1 1-1,-1-1 1,1 0 5,47 9-97,-36-8 106,44 4 1172,0-2 0,22-4-1181,-21 1 242,-56 0-303,0-1-41,0 1 0,0 0-1,1 0 1,-1 1 0,0-1 0,0 0 0,0 1 0,1-1 0,-1 1 0,0 0 0,2 0 102,-4 1-5646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15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4018,'0'0'691,"0"0"-334,0 0 108,0 0 151,0 0-208,0 0-267,0 0-29,8-4 59,27-15 477,30-10-648,-51 23 92,0 2-1,0-1 1,0 2-1,1 0 1,-1 0-1,1 2 1,5-1-92,-14 2-3,-1 0 99,1 0 1,-1 0-1,1 0 0,-1 1 1,0 0-1,1 0 1,4 2-97,-8-2 52,-1 0 1,1 0 0,0 0 0,0 1 0,-1-1 0,1 0 0,0 1 0,-1 0-1,1-1 1,-1 1 0,0 0 0,0 0 0,0-1 0,0 1 0,0 0 0,0 0-1,0 0 1,0 0 0,-1 1 0,1-1 0,-1 1-53,3 7 44,-2 1-1,1-1 1,-1 0 0,0 1 0,-1-1-1,-1 0 1,1 1 0,-2-1-1,1 0 1,-2 1 0,1-1 0,-1 0-1,-1-1 1,1 1 0,-2-1 0,1 1-1,-1-1 1,-6 7-44,10-15 0,-32 39-1,31-37 2,0-1-1,0 0 1,0-1-1,-1 1 0,1 0 1,0-1-1,-1 1 0,1-1 1,-1 1-1,0-1 0,1 0 1,-1 0-1,0-1 1,0 1-1,0-1 0,0 1 0,2-1-42,1 0-73,0 0-216,17 0-13,-9 0 342,7 0 14,0 0-1,0 1 0,0 0 1,5 3-12,-14-3 10,-1 1 0,1 0 0,-1 0 0,0 0 1,0 1-1,0 0 0,0 0 0,0 0 0,-1 0 0,1 1 1,-1 0-1,0 0 0,1 2-10,1 1 30,0 1-1,0 0 1,-1 0-1,-1 0 1,1 1-1,-1-1 1,-1 1-1,1 0 1,-2 1-1,3 8-29,-4-12 105,0 0-1,0 0 1,-1 0 0,1 0 0,-1 0-1,-1 0 1,1-1 0,-1 1-1,0 0 1,0 0 0,-1 0-1,0 0 1,0-1 0,0 1 0,0-1-1,-1 0 1,0 0 0,-1 1-105,-5 5 185,-1 0 0,-1-1 0,0 0 0,0-1 0,-1 0 1,0-1-1,0 0 0,-1-1 0,0 0 0,-1-1 0,1-1 0,-1 0 1,0-1-1,0 0 0,-1-1 0,1-1 0,-1 0 0,0-1 1,1-1-1,-4 0-185,17 0-56,-1 0 1,1 0-1,-1 0 1,1 0-1,-1 0 1,1 0-1,0-1 1,-1 1-1,1-1 1,0 1-1,-1-1 1,1 1-1,0-1 1,0 0-1,-1 0 1,1 1 0,0-1-1,0 0 1,0 0 55,-11-17-5080,5 7-1782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17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0 560,'0'0'483,"0"0"168,0 0 131,0 0-9,0 0 705,-6 6 1665,-17 16-1678,15-16-1118,8-6-283,0 0-46,0 0-7,0 0-14,0 15 1756,-8 33-898,6-38-855,0 0-1,0 0 1,1 0 0,1 2 0,0-12-7,0 1 0,0 0 0,0-1 0,1 1 0,-1-1 0,0 1 1,1-1-1,-1 1 0,0-1 0,1 1 0,-1-1 0,1 1 0,-1-1 0,1 1 0,-1-1 0,1 0 0,-1 1 0,1-1 0,-1 0 0,1 1 1,-1-1-1,1 0 0,0 0 0,-1 0 0,1 1 0,-1-1 0,1 0 0,0 0 0,-1 0 0,1 0 0,0 0 7,25 1-329,-20-2 126,7 2-517,1-2 1,-1 0-1,0-1 0,6-1 720,-17 2 11,0 0-1,-1 1 1,1-1-1,0 0 0,0-1 1,-1 1-1,1 0 1,-1 0-1,1-1 1,-1 1-1,0-1 0,0 1 1,1-1-1,-1 1 1,0-1-1,0 0 1,-1 0-1,1 1 0,0-1 1,-1 0-1,1 0 1,-1 0-1,1 0 1,-1 0-1,0-1-10,2-9 165,0 0-1,-2 0 0,1-9-164,-1 21 23,-1-1 66,0 1 1,1-1 0,-1 1-1,1-1 1,-1 1 0,0 0-1,1-1 1,-1 1 0,0 0-1,0-1 1,1 1 0,-1 0-1,0 0 1,0 0 0,1-1-1,-1 1 1,0 0 0,0 0-1,0 0 1,1 0 0,-1 0-1,0 1-89,-28-1 961,22 0-549,-33 0 205,40 0-660,0 0-139,0 0-226,0 0-456,0 0 189,0 0 467,0 0 205,-23 0 1780,21 0-1753,1 0 0,0 0-1,-1 0 1,1 0 0,0 0 0,-1 0 0,1 0 0,-1 0-1,1 1 1,0-1 0,-1 0 0,1 1 0,0-1-1,0 1 1,-1 0 0,1-1 0,0 1 0,0 0 0,0 0-1,0 0 1,0 0 0,0 0 0,0 0 0,0 0 0,0 0-1,0 0-23,0 3-7,0 0-1,0 0 0,0 0 0,1 0 0,-1 0 0,1 0 1,0 0-1,1 3 8,-1-3 11,0-4-19,0 1 0,0 0 1,0 0-1,0 0 0,1 0 0,-1 0 0,0 0 0,1 0 0,-1-1 0,1 1 0,-1 0 1,1 0-1,-1 0 0,1-1 0,-1 1 0,1 0 0,0-1 0,-1 1 0,1-1 1,0 1-1,0-1 0,-1 1 0,1-1 0,0 1 0,0-1 0,0 0 0,0 1 0,0-1 1,-1 0-1,1 0 0,0 1 0,0-1 0,1 0 8,38 0-660,-27 0 225,-4-1 146,0 1-1,-1-1 1,1-1 0,-1 0-1,1 0 1,-1 0 0,0-1-1,0 0 1,2-2 289,4-1-579,-7 4 424,-5 1 283,-2 1 419,-3 0-400,0 0 0,0 0 0,1 0 0,-1 0 0,0 0 0,0 1 0,1-1 0,-1 1 0,0-1 0,1 1 0,-1 0-147,-4 2 132,0-1 1,1 1-1,-1 1 0,1-1 0,-1 1 1,1 0-1,-2 3-132,29-6-1505,-17-2 1361,0 0 0,-1 0-1,0 0 1,1-1 0,-1 0-1,0 0 1,0 0 0,0 0-1,0 0 1,0-1 0,0 1-1,2-4 145,3-1-573,-7 5 536,-1 1 271,-1 28 610,-4-12-548,-1 11-64,16-35-651,-8 4 400,1 1 1,-1-1 0,0 0-1,0 0 1,-1 0-1,1 0 1,-1 0-1,0 0 1,0 0-1,-1 0 1,0 0-1,1-1 1,-2-3 18,1 9 62,0-1 1,-1 1 0,1-1-1,0 1 1,-1-1 0,1 1-1,-1-1 1,1 1 0,0 0-1,-1-1 1,1 1 0,-1 0-1,1-1 1,-1 1 0,1 0-1,-1-1 1,1 1 0,-1 0-1,0 0 1,1 0 0,-1 0-1,1-1 1,-1 1 0,1 0-1,-1 0 1,0 0 0,1 0-1,-1 0 1,0 1-63,-22-1 1120,18 0-746,-52 0 1280,57 0-3914,0 0-2561,0 0 1300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25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9188,'0'0'753,"0"0"-689,0 0 32,0 0 864,0 0 49,0 0-561,0 0-128,0 0 16,5 140-240,-5-95-32,-18 2 64,-7 3-112,0 2-32,-3-5-1424,-2-9-2018,18-33-2049,-1-5 2850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1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41 864,'0'0'2671,"0"0"-2004,0 0-483,0 0 195,0 0 85,0 0 19,0 0 125,-20-6 86,-63-20-40,78 24-531,0 1 0,0-1 0,0 1 1,0 0-1,-1 1 0,1-1 1,0 1-1,-1 0 0,-4 1-123,-4 0 457,13-1-441,1 0 0,-1 0 0,1 0 0,0 0 0,-1 0 1,1 1-1,-1-1 0,1 0 0,0 0 0,-1 0 0,1 1 0,0-1 1,-1 0-1,1 1 0,0-1 0,0 0 0,-1 0 0,1 1 1,0-1-1,0 1 0,-1-1 0,1 0 0,0 1 0,0-1 1,0 0-1,0 1 0,0-1 0,0 1 0,0-1 0,0 0 0,0 1 1,0 0-17,-1 17 148,1-14-120,0 30 39,-1-16-57,0 0 1,2-1 0,0 1-1,1 0 1,1-1 0,1 1 0,3 9-11,7 9-11,2 7 20,9 38-9,-21-68 10,-2 0 1,1 0-1,-2 1 0,0-1 0,-1 1 0,0-1 0,0 0 1,-3 8-11,2-18 17,0 0 0,0-1 0,-1 1 0,0 0 0,1-1 0,-1 1 1,0-1-1,0 1 0,0-1 0,0 0 0,-1 0 0,1 0 0,-1 0 1,1 0-1,-1 0 0,-1 0-17,-2 1 217,0 1 0,0-1 0,0 0 0,-1-1 0,1 1 0,-1-1-1,0 0-216,7-2 0,-1 0 0,1 0 0,-1 1-1,1-1 1,-1 0 0,1 1-1,-1-1 1,1 1 0,0-1-1,-1 1 1,1-1 0,0 1-1,-1-1 1,1 1 0,0-1-1,0 1 1,-1-1 0,1 1-1,0-1 1,0 1 0,0 0-1,0-1 1,0 1 0,0-1 0,0 1-1,0-1 1,0 1 0,0 0-1,0-1 1,0 1 0,0-1-1,1 1 1,-1-1 0,0 1-1,0-1 1,1 1 0,-1 0 0,11 24-71,1-8 75,0 1 0,-2-1 1,0 2-1,-1-1 1,-1 1-1,0 1 0,-2 0 1,0 0-1,-2 0 0,0 0 1,0 10-5,-2 5 39,-1 1 1,-4 24-40,1-43 6,0-1 1,-2 0-1,1 0 0,-2-1 1,0 1-1,-8 14-6,7-15 1,0 0 0,1 1-1,0-1 1,2 1 0,0 0-1,-1 15 0,1 20-52,2 28 52,0 19-32,0 35 539,2-133-505,-1 1 0,1-1 1,-1 1-1,1-1 0,-1 0 0,1 1 1,-1-1-1,1 0 0,0 1 0,-1-1 0,1 0 1,0 0-1,-1 1 0,1-1 0,0 0 0,-1 0 1,1 0-1,0 0 0,-1 0 0,1 0 1,0 0-1,-1 0 0,1 0 0,0 0-2,25 0 32,-18-1-29,-4 2-155,0-1 0,1-1 0,-1 1 0,0-1 0,0 1 0,1-1 0,-1 0 0,0-1 0,0 1 1,0-1-1,0 0 0,0 0 0,0 0 0,-1 0 0,1-1 0,-1 0 0,0 1 0,1-1 0,-1 0 0,0-1 0,-1 1 0,1 0 0,1-4 152,9-13-6675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3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6 112,'0'0'1475,"0"0"3826,0 0-2152,0 0-1581,0 0-1296,-4-1-592,-8-3-26,30 3 275,-13 1 75,1 1 1,-1-1-1,0 1 1,1 0-1,-1 0 1,0 1-1,0 0 1,2 0-5,-3 2 18,0 0 0,-1 0 1,0 0-1,0 0 0,0 1 0,0-1 1,-1 1-1,1 0 0,-1-1 1,0 1-1,-1 0 0,1 0 0,0 4-18,2 13 151,0-1 0,0 15-151,-1 11 83,-2-13-55,3 0 0,0 0 0,4 7-28,-6-33 1,0 1-1,0-1 1,1 0 0,0-1-1,1 1 1,0 0-1,0-1 1,0 0-1,1 0 1,0 0 0,1-1-1,-1 0 1,1 0-1,0 0 1,2 1-1,-5-5-142,-1-1 1,1 1 0,-1-1-1,1 0 1,0 0 0,-1 0-1,1 0 1,0 0-1,0-1 1,0 1 0,-1-1-1,1 0 1,0 0-1,0 0 1,0 0 0,0 0 141,-1 0-286,-8 24 659,1-8-364,0 1 1,1 0-1,1 0 0,1 0 0,0 14-9,2 92-45,2-50 55,0-29-5,3 0 0,1-1-1,3 1 1,3 5-5,-1-1 1,-1 1 0,-3 0-1,-2 8 0,-2 151 62,-4-196 69,0 0 0,-1 1 0,0-1 0,-1 0 0,0 0 0,-1 0-1,0 0 1,-1-1 0,-1 0 0,0 0 0,-3 5-131,0-2 552,-1-1 0,0 0-1,0 0 1,-2-1-1,1 0 1,-1-1 0,-1-1-1,-7 5-551,12-11 97,-1 1 0,1-2 1,-1 1-1,0-1 0,0-1 0,0 0 0,0 0 0,0 0 1,-1-1-1,1-1 0,0 0 0,-10-1-97,17 1-497,0-1 0,-1 0-1,1 1 1,0-1 0,0 0 0,0-1 0,0 1-1,0 0 1,0-1 0,0 1 0,0-1 0,0 1-1,1-1 1,-1 0 0,1 0 0,-1 0 0,0-1 497,-8-8-3415,1 2 198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 5330,'0'0'1647,"0"0"-698,0 0-223,0 0 440,0 0 37,-6 7-496,-19 25-361,2 1 0,1 1 0,1 1 0,2 1 0,2 1 0,1 0 0,-5 25-346,8-12 71,3 1 0,2 0-1,0 27-70,4 31 151,4 17-151,1-99 12,2 1-1,1-1 0,1 0 0,3 6-11,35 108 82,-10-37-59,20 121 91,-53-223-116,1 0 0,-1-1-1,1 1 1,-1-1-1,1 0 1,0 1-1,-1-1 1,1 1-1,0-1 1,0 0 0,0 0-1,0 1 1,0-1-1,0 0 1,0 0-1,1 0 1,-1 0 2,10 1-2653,-10-2-3728,0-2 4990,-2 0 265,1-9-1643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1 287 5282,'0'0'2228,"0"0"-1574,0 0-585,0 0-104,0 0-37,4-9 102,11-16 21,1 1 1,1 0-1,14-14-51,5-6 18,-21 24-6,1 1-1,1 0 0,0 1 1,2 1-1,0 1-11,-16 14 3,-2 0-7,1 1 0,-1 0 0,1 0 1,0 0-1,-1 0 0,1 1 0,0-1 0,-1 0 0,1 1 1,0-1-1,0 1 0,0-1 0,-1 1 0,1 0 0,0 0 0,1 0 4,-3 0 16,0 0 25,0 0 39,0 8 130,0 4-82,1 54 695,-4-1 0,-7 37-823,-2-18-192,3 1 0,2 54 192,8-138-164,-1-1-1,0 1 1,0-1-1,0 1 0,1 0 1,-1-1-1,0 1 1,1-1-1,-1 1 1,1-1-1,-1 0 0,0 1 1,1-1-1,-1 1 1,1-1-1,-1 0 1,1 1-1,-1-1 0,1 0 1,0 1-1,-1-1 1,1 0-1,-1 0 1,1 0-1,-1 0 0,1 1 1,0-1-1,-1 0 1,1 0-1,0 0 1,-1 0-1,1 0 0,-1 0 1,1-1-1,0 1 1,-1 0-1,1 0 1,0 0 164,2 0-2319,-1 0 828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8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6051,'0'0'736,"0"0"-320,0 0 337,0 0 223,5 137-512,-20-87-160,-10 2-208,0-3-15,0-6-49,7-7-32,3-13-449,5-12-1087,3-11-2002,7 0 1681,0 0-576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1 466 9460,'0'0'1604,"0"0"-1359,27-1 270,182-3 200,-153 5-630,-17 0-21,1-1 0,33-6-64,-60 4 8,0-1-1,0 0 1,-1 0-1,1-1 1,-1-1-1,0 0 1,0-1-1,0 0 1,-1-1-1,7-5-7,-8 3-7,0 0 0,-1 0-1,1-1 1,-2 0 0,1 0-1,-2-1 1,1 0 0,-2-1 0,1 1-1,-1-1 1,-1 0 0,0-1-1,0-3 8,0-1 8,-1-1 0,-1 1-1,0-1 1,-1 0-1,-1 1 1,-1-1-1,0 0 1,-2 0 0,-2-12-8,4 27 14,-1 1 1,1-1-1,-1 1 1,0-1 0,0 1-1,0-1 1,0 1-1,-1 0 1,1 0 0,-1-1-1,1 1 1,-1 0 0,0 0-1,0 1 1,0-1-1,0 0 1,0 1 0,0-1-1,0 1 1,0-1-1,-1 1 1,1 0 0,-1 0-1,1 0 1,-1 1 0,-1-1-15,-7-2 477,0 1 0,0 1 0,-1 0 0,1 1-1,-6 0-476,7 0 509,9 0-498,0 1 0,0-1 0,1 0 0,-1 1 0,0-1 0,0 0 0,0 1 0,1-1 0,-1 1 0,0-1 0,1 1 0,-1 0 0,0-1 0,1 1 0,-1 0 0,1-1 0,-1 1 0,1 0 0,-1 0 0,1-1 0,-1 1 0,1 0 0,0 0 0,0 0 0,-1 0 0,1 0 1,0-1-1,0 1 0,0 0 0,0 0 0,0 0 0,0 1-11,0 37-133,0-29 180,1 435 116,-1-430-164,0 14 2,2-1 0,1 7-1,-2-29-1,0 0 0,0 0 0,1 0 0,-1 0 0,1 0 0,1 0 0,-1 0 0,1 0 0,0-1 0,0 1 0,1-1 0,2 3 1,-4-6-29,0-1 0,0 1 1,0 0-1,0-1 0,1 0 0,-1 1 1,0-1-1,1 0 0,-1 0 0,0-1 1,1 1-1,-1 0 0,1-1 0,-1 1 1,1-1-1,0 0 0,-1 0 0,1 0 1,-1 0-1,1-1 0,0 1 0,-1-1 1,1 1-1,0-1 29,2-1-65,0 0 1,0 0-1,0 0 1,0 0-1,-1-1 0,1 0 1,-1 0-1,0 0 0,0 0 1,0-1-1,0 0 65,38-47-142,-27 32 130,1 0 1,0 1 0,2 0 11,-18 18-5,0 0 0,1-1-1,-1 1 1,0 0 0,1-1-1,-1 1 1,1 0 0,-1 0 0,0-1-1,1 1 1,-1 0 0,1 0-1,-1 0 1,1 0 0,-1 0 0,1-1-1,-1 1 1,1 0 0,-1 0-1,1 0 1,-1 0 0,1 0 0,-1 0-1,1 1 1,-1-1 0,1 0-1,-1 0 1,0 0 0,1 0-1,-1 1 1,1-1 0,-1 0 0,1 0-1,-1 1 1,0-1 0,1 0-1,-1 1 1,0-1 0,1 0 0,-1 1-1,0-1 1,1 0 0,-1 1-1,0-1 1,0 1 0,1-1 0,-1 1-1,0-1 6,10 29-33,-8-22 67,9 28-30,0 0 354,14 31-358,-22-59-264,0 1 1,1-1-1,0 0 1,1 0-1,-1-1 0,1 1 1,1-1-1,-1 0 1,1 0-1,0-1 1,1 1 263,8-1-3869,-5-5-2243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3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7523,'0'0'1441,"0"0"-1313,0 0 112,0 0 289,0 0 575,20 143-80,-20-105-591,-12 0-145,-6 3-192,1-5-96,-1-7 0,6-6-656,2-12-1778,7-11-2016,3 0 689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8500,'0'0'2465,"0"0"-2257,0 0-144,0 0-48,0 0 16,0 0 64,57 0-96,-27 12 128,3-3-80,2-9 32,0 0-80,-22 0-928,-6 0-6724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9556,'0'0'609,"0"0"-657,16-7 29,-15 7 19,14-7 19,-1 0 0,0 0-1,0-1 1,-1-1-1,0-1 1,0 0 0,-1 0-1,6-7-18,-7 3 6,16-16 12,-26 29-15,1-1 1,0 1-1,0-1 0,0 1 1,0 0-1,0 0 1,0 0-1,0 0 1,0 0-1,0 0 0,1 1 1,-1-1-1,0 1 1,1-1-1,0 1-3,-2 11 422,-5 193 1941,1-96-3453,2 0-6325,1-108 3709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0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7459,'0'0'1041,"0"0"-929,0 0 688,20 153 561,-42-108-561,-6 5-335,0-3-337,1-2-48,7-6-80,12-35-2241,3-4-2273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9428,'0'0'2177,"0"0"-1889,0 0-288,0 0 129,0 0-81,0 0-48,76 43 304,-41-34-224,0-2 80,5-5-112,0 0-48,-2-2-288,-28 0-3874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1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7924,'0'0'925,"0"0"-460,0 0-311,0 0 182,2 1 41,0 0-373,0-1-1,0 1 1,0 0 0,1-1 0,-1 1 0,0-1 0,0 0 0,1 1-1,-1-1 1,0 0 0,0 0 0,1-1 0,-1 1 0,0 0 0,0-1-1,0 1 1,1-1 0,-1 0 0,0 0 0,0 0 0,0 0 0,0 0-1,0 0 1,-1-1 0,1 1 0,0 0 0,0-1 0,-1 0-1,1 0-2,9-9 13,-1-1 0,-1 0 0,0 0 0,3-6-14,9-12 8,-16 23-61,-3 4-5,-1 1 0,1-1 1,0 0-1,0 1 0,0-1 0,1 1 0,-1 0 1,1 0-1,-1 0 0,1 0 0,0 0 1,-1 0-1,1 1 0,0-1 0,0 1 0,0 0 1,3-1 57,-6 3 1,1-1 0,-1 0 0,0 1-1,1-1 1,-1 1 0,1-1 0,-1 0 0,0 1 0,0-1 0,1 1 0,-1-1 0,0 1 0,0-1 0,0 1 0,1-1 0,-1 1 0,0-1 0,0 1 0,0-1 0,0 1 0,0 0 0,0-1 0,0 1 0,0-1 0,0 1 0,-1 0-1,1 0 12,3 76 744,-4 0-1,-3 0 1,-4 0 0,-3 3-756,-7 53-419,18-125-2292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4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81 5282,'0'0'1076,"0"0"-289,0 0-27,0 0-104,0 0-50,0 0-297,-8 2-163,8-2-150,0 0 1,0 0-1,0 0 1,0 0-1,0 0 1,-1 0-1,1 0 0,0 0 1,0 1-1,0-1 1,0 0-1,0 0 0,0 0 1,0 0-1,-1 0 1,1 0-1,0 0 0,0 0 1,0 0-1,0 0 1,0 0-1,0 0 1,-1 0-1,1 0 0,0 0 1,0 0-1,0 0 1,0 0-1,0 0 0,0 0 1,-1 0-1,1 0 1,0 0-1,0 0 1,0-1-1,0 1 0,0 0 1,0 0-1,0 0 1,-1 0-1,1 0 0,0 0 1,0 0-1,0 0 1,0 0-1,0-1 0,0 1 1,0 0-1,0 0 1,0 0-1,0 0 1,0 0-1,0 0 0,0-1 1,0 1-1,0 0 1,0 0 3,4-5 9,1 0 0,0 1 0,0-1-1,1 1 1,-1 0 0,1 1 0,0-1 0,0 1 0,0 0 0,1 1-9,11-6 66,1 1 0,19-3-66,-17 5 23,1 2-1,0 0 1,0 1 0,0 2-1,0 0 1,3 1-23,-24 0 5,0-1 0,0 0 0,0 0 0,0 1 0,0-1 0,0 0 0,0 1 0,-1-1 0,1 1 0,0-1 1,0 1-1,-1-1 0,1 1 0,0 0 0,-1-1 0,1 1 0,0 0 0,-1 0 0,1-1 0,-1 1 0,1 0 0,-1 0 0,0 0 0,1 0 0,-1 0 0,0 0 0,0-1 0,1 1 0,-1 0 0,0 0 0,0 0-5,1 35 158,-2-25-104,1-4-47,-1-1 0,1 0-1,-2 0 1,1 0 0,-1 0-1,0 0 1,0 0 0,0 0-1,-1-1 1,0 1-1,0-1 1,0 1 0,-1-1-1,0-1 1,0 1 0,0 0-1,-2 1-6,-5 4 14,0-1 0,-1 0 0,0-1 0,0 0 0,-1-1 0,0 0 0,-1-1-14,13-6 4,1 1 0,-1-1 0,0 0 1,1 0-1,-1 1 0,1-1 0,-1 0 0,1 1 0,-1-1 0,1 1 0,-1-1 0,1 0 1,0 1-1,-1-1 0,1 1 0,0-1 0,-1 1 0,1-1 0,0 1 0,-1 0 1,1-1-1,0 1 0,0-1 0,0 1 0,0 0 0,0-1 0,0 1 0,0-1 0,-1 1 1,2 0-1,-1-1 0,0 1 0,0-1 0,0 1 0,0 0 0,0-1 0,0 1 1,1-1-1,-1 1 0,0-1 0,0 1 0,1 0-4,0 1-13,1 1 0,0-1 0,-1 0 0,1 0 0,0 0 0,0 0 0,0 0 0,0-1 0,1 1 13,23 16-11,-6-5 10,-1 0 0,-1 1 0,0 1 0,-1 2 1,-12-12 8,-1-1-1,0 1 0,0 1 0,0-1 1,-1 0-1,1 1 0,-2-1 0,1 1 1,0 0-1,-1 0 0,0 0 0,-1 1 1,1-1-1,-1 0 0,0 1 0,-1 5-7,0-6-18,1 4 164,-1 0 1,-1-1-1,0 1 1,0 0-1,-2 3-146,2-9 61,0-1-1,-1 1 1,0 0 0,0-1 0,0 1-1,0-1 1,0 1 0,-1-1-1,0 0 1,1 0 0,-1 0-1,0 0 1,-1-1 0,0 1-61,-9 7 155,-2-1 1,1-1-1,-1 0 0,-1-1 1,1-1-1,-1-1 0,0 0 1,-1 0-1,1-2 0,-1 0 1,1-1-1,-1-1 0,-14 0-155,31-1-2217,0 0-2297,0 0-1504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4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6227,'0'0'1262,"0"0"-918,3 23-248,0-3-60,2 9 23,1 1-1,1 0 0,1-1 0,3 0-58,6 19 330,-2 0-1,-2 1 1,-3 1-1,-1-1 1,-3 2-1,0 49-329,-5-68 206,0 47 771,-4 17-977,1-70 149,-2 0 1,0 0 0,-2-1 0,0 0 0,-9 18-150,-5 6 278,-2-1 1,-2-1-1,-2-2 0,-2 0 1,-2-2-1,-6 4-278,2-14-593,25-24-3491,9-9-283,0 0 50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59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32,'0'0'325,"0"0"-180,0 0-79,0 0 14,0 0-18,0 0 23,0 0 8279,1 0-4584,9 0-3089,320 0-208,-325 37-438,-2 38 13,-6 57-58,3-116 1,-9 96 42,-11 43-43,2-22 16,-25 468-45,43-583 33,-6 58 60,6-70-57,-2 0 0,1 0-1,-1 0 1,1 0 0,-2 0 0,1 0-1,0-1 1,-1 1 0,0-1 0,-3 3-7,4-6 88,0 0 1,0 0 0,0-1 0,-1 1-1,1 0 1,-1-1 0,0 0 0,1 1-1,-1-1 1,0 0 0,1 0 0,-1-1-1,0 1 1,0-1 0,0 1 0,-3-1-89,-54-1 1489,32 0-1256,15 1-176,-1 1 0,1 0 0,0 1 0,-1 1-1,1 0 1,0 1 0,-11 4-57,4 15-8423,9-16 2130,-3-2 4126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06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168 173 352,'0'0'374,"0"0"-86,0 0 37,0 0-95,6-21 474,17-64 1959,-16 53-2364,-5 2 4324,-3 26-2355,0 5-386,0 23-880,-18 300-816,8-181-154,-28 261-21,-2 26-3,17 108 14,-10 124 12,19-321-47,16 38 13,1-133 2,-1-169 29,1-40-36,-1 0 1,-2-1-1,-2 1 1,-1 0-1,-7 25 5,7-52 213,1-2-879,2-2-6658,1-6 2634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7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6 236 9220,'0'0'2623,"0"0"-1762,0 0-748,0 0-33,16-9 34,56-30-36,-65 36-69,-1-1 1,0 0 0,0 0 0,-1 0 0,1-1-1,-1 0 1,0 0 0,0 0 0,0-1-1,-1 0 1,0 0 0,0 0 0,-1 0 0,1 0-1,-1-1 1,-1 0 0,1 1 0,-1-1 0,-1 0-1,1 0 1,-1 0 0,0-1 0,0 1-1,-1 0 1,0 0 0,-1 0 0,0-6-10,0 12 5,1 0 0,-1 0 1,0 0-1,1 0 0,-1 0 1,0 0-1,0 0 0,0 0 1,0 0-1,0 1 0,0-1 1,0 0-1,0 1 0,0-1 1,0 1-1,0-1 0,0 1 1,0-1-1,0 1 0,0 0 0,-1 0 1,1-1-1,0 1 0,0 0 1,0 0-1,-1 0 0,1 0-5,-40 1 195,33-1-130,4 1-20,0 0 1,0 0 0,0 0 0,1 0 0,-1 1-1,0-1 1,1 1 0,-1 0 0,1 0 0,0 0-1,-1 1 1,1-1 0,0 1 0,0-1 0,1 1-1,-1 0 1,1 0 0,-1 1 0,1-1 0,0 0-1,0 1 1,-1 1-46,-2 5 61,1 1 0,-1-1 1,2 1-1,-1-1 0,1 1 0,1 0 0,-1 8-61,1-2 19,0-1-1,2 1 1,0 0-1,0-1 1,3 8-19,-3-20 1,1 1-1,0-1 1,0 0 0,1 1 0,-1-1-1,1 0 1,0 0 0,0 0 0,0 0-1,1 0 1,-1-1 0,1 1 0,0-1-1,0 0 1,0 1 0,1-1 0,-1-1-1,1 1 1,0 0 0,-1-1 0,1 0-1,1 1 0,2-1-28,0 1 0,0-1 0,0 0-1,0 0 1,0-1 0,0 0 0,0 0 0,0 0-1,1-1 1,-1 0 0,0-1 0,0 0 0,1 0-1,-1 0 1,0-1 0,0 0 0,0-1-1,-1 1 1,1-1 0,-1-1 0,1 1 0,-1-1-1,0 0 1,0 0 0,0-1 0,2-3 28,8-9-62,-1 0 0,0-1 0,-2-1 0,0 0 0,-1 0-1,-1-2 1,-1 1 0,3-12 62,-9 14 899,-3 15-903,-1 0 0,1 1 0,-1-1 0,1 0 0,0 1 0,0-1-1,0 1 1,0-1 0,1 0 4,1 1-10,-3 1 7,0 1 1,1 0 0,-1 0 0,0 0 0,1 0 0,-1 0 0,0 0 0,0-1 0,1 1 0,-1 0 0,0 0 0,1 0 0,-1 0 0,0 0 0,1 0 0,-1 0 0,0 1 0,1-1 0,-1 0 0,0 0 0,1 0 0,-1 0 0,0 0 0,1 0 0,-1 1 0,0-1 0,0 0 0,1 0 0,-1 0 0,0 1 0,0-1 0,1 0 0,-1 0 0,0 1 0,0-1 0,0 0 0,1 1 2,6 12 69,0 0 0,0 1 0,-1-1 1,-1 2-1,-1-1 0,3 11-69,12 34 76,-17-53-72,0 0 1,1-1 0,-1 1 0,1-1-1,1 0 1,-1 0 0,1 0 0,0 0-1,0-1 1,0 0 0,3 3-5,-3-5-45,-1 0 0,0 0 0,1 0 0,-1-1 1,1 1-1,0-1 0,-1 0 0,1 0 0,0 0 0,0 0 1,0-1-1,-1 0 0,1 0 0,0 0 0,0 0 0,0 0 1,0-1-1,2 0 45,-1 0-130,-1-1 1,1 0-1,0 1 1,-1-1-1,1-1 1,-1 1-1,1-1 1,-1 0-1,0 0 1,3-3 129,39-41-535,-8 8 465,-32 34 62,0 0 0,0 1-1,0 0 1,1 0 0,2-1 8,-8 5-2,0-1-1,0 1 1,0-1 0,0 1 0,0-1-1,0 1 1,1-1 0,-1 1 0,0 0 0,0 0-1,0 0 1,0-1 0,0 1 0,0 0-1,0 0 1,1 1 0,-1-1 0,0 0-1,0 0 1,0 0 0,0 1 0,0-1-1,0 1 1,0-1 0,0 1 0,0-1-1,0 1 1,0-1 0,0 1 0,0 0 0,0 0-1,-1-1 1,1 1 0,0 0 0,0 0-1,-1 0 1,1 0 0,-1 0 0,1 0-1,0 0 3,4 20 137,0-1-1,-1 0 1,0 1-1,-2 0 1,0 18-137,-2-18-76,2-1-1,0 1 1,1-1 0,1 0 0,6 17 76,-4-27-3111,-1-10-3318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0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16 154 784,'0'0'681,"0"0"-150,0 0-51,0 0 438,0 0 1960,-3-2-1579,3 2-1241,-1 0-13,0-1 1,0 1 0,1 0-1,-1-1 1,0 1-1,0-1 1,0 0 0,0 1-1,1-1 1,-1 1 0,0-1-1,1 0 1,-1 0 0,0 1-1,1-1-45,0 0 131,0 1 224,0 0 77,0 0-128,0 0-235,11-5 49,114-24 2080,45-3-2198,-3 9 658,1 7-1,38 6-657,-106 10 241,574-5 1042,-507-1-1128,73-1 93,915-2 661,-216 11-300,-207 1-57,-731-3-517,-1 0-11,0 0 5,0 0 3,1 2-19,1 0 1,-1 0-1,0 0 0,0 0 1,0 0-1,0 0 0,0 1 0,-1-1 1,1 0-1,-1 1 0,1-1 1,-1 1-14,1 2 59,8 36 83,-3 1 0,-1-1-1,-2 1 1,-2 0 0,-4 26-142,2 3 78,1-47-64,-12 520 76,-6-322 35,-39 172-125,46-315 15,4-1 0,4 1 0,3 32-15,1-52-2,-5 32 70,-6 26-68,1-25-20,4 26 20,4 2 58,2 134-60,4-192-10,7 32 12,-4-41 7,-2 0 1,-2 21-8,-4-52 6,1 21 2,-2 0 1,-2 0-1,-1 0 1,-9 31-9,1-11 0,4 1 0,2 0 0,2 1 0,4 1 0,-5 73 0,4 88 614,2-124-850,-3-144-7524,-6 13-402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10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 96,'0'0'1174,"0"0"3305,0 0-2240,0 0-1783,0 0-293,0 0 71,0 1-72,0 0 0,-1-1 0,1 1 0,0 0 0,0-1 0,-1 1 0,1 0 0,0-1 0,0 1 0,0 0 0,0-1 0,0 1-1,0 0 1,0-1 0,0 1 0,1 0 0,-1-1 0,0 1 0,0 0 0,0-1 0,1 1 0,-1 0 0,1 0-162,11 4 163,1-1 1,-1 0-1,1 0 0,0-1 1,0-1-1,1 0 1,-1-1-1,1 0-163,162 7 1322,53-9-1322,-61-1 201,-64 3-134,-19 1 48,1-4 0,48-8-115,-54 3 66,0 3 0,45 5-66,-36 0 6,45 4 141,87 17-147,69 5 181,1097-13 606,-968-15-418,-279-4-101,96-19-268,-80 7 364,21 5-364,128 9 347,-304 3-372,0 0 1,0 0-1,0 0 0,-1 0 1,1 0-1,0 0 1,0-1-1,-1 1 0,1 0 1,0-1-1,0 1 1,-1-1-1,1 1 0,0 0 1,-1-1-1,1 0 1,-1 1-1,1-1 1,-1 1-1,1-1 0,-1 0 1,1 1-1,-1-1 1,1 0-1,-1 1 0,0-1 1,0 0-1,1 0 1,-1 0 24,0 0-207,0 0 1,0 0 0,0 1-1,0-1 1,0 0 0,0 0 0,-1 0-1,1 0 1,0 1 0,0-1-1,-1 0 1,1 0 0,-1 1 0,1-1-1,-1 0 1,1 1 0,-1-1-1,1 0 1,-1 1 0,1-1 0,-1 1-1,0-1 1,1 1 0,-1-1 206,-27-14-8276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34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14 5811,'0'0'837,"0"0"-637,0 0-224,0 0-5,5-3 2,-3 2 51,1-1 5,0 1-1,0 0 0,0-1 0,0 1 0,0 1 0,0-1 0,0 0 0,1 1 0,-1-1 0,2 1-28,-5 0 42,1 1 1,-1-1 0,1 1 0,-1-1 0,0 1 0,1-1 0,-1 1 0,0 0 0,1-1 0,-1 1 0,0-1 0,0 1-1,0-1 1,0 1 0,1 0 0,-1-1 0,0 1 0,0-1 0,0 1 0,0 0 0,0-1 0,-1 1-43,2 2 144,5 119 3084,-6 75-3228,-1-71 214,-14 842 397,10-799-557,-10 206 22,6-82-33,8-161-40,0 18 5,-4 104 39,1-187-25,-3-1-1,-14 51-21,9-61-7,-9 33 127,5 0-1,2 13-119,11-62 27,-24 220 325,23-213-247,4-32-49,-2-1 0,1 0 0,-2 0 0,0 1 0,-3 7-56,5-4 154,1-14-6730,0-4 2731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36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11 125 832,'0'0'5133,"0"0"-3094,0 0-1090,0 0-362,0 0-37,-11 0 1216,170 2-628,197-6-99,-244-6-747,27-10-292,-39 4 111,78-1-111,387 15 107,-296 4-51,7-3-114,300 2 84,-433 7 10,19-1 8,-161-7-44,510-13 72,-148 4-108,-107 7 80,-119 2-46,-71 1 10,-1-3-1,41-6-7,64-12-2126,-172 19 1456,0 1 0,0-1 0,0 0 0,0 0 0,0 0 0,0 0 0,0-1 1,0 1-1,1 0 0,-2-2 670,-2-5-5915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38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0 191 352,'0'0'6032,"0"0"-4375,23-6-1396,74-17-124,-67 18 107,0 1 0,1 1 0,0 2 0,-1 1 0,3 2-244,26-1 212,-51-1-178,100 1 549,0-6 1,46-9-584,-104 6 98,269-36 380,-194 32-209,73 4-269,-152 8 27,145 0 235,116-18-262,143-12 149,0 26-48,-401 4-87,460-9 135,-302 8 178,398 9 731,-169-3-548,-278-6-97,-158 1-365,0 0 0,0 0-440,-2 0-2089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3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16 208 256,'0'0'889,"0"0"807,0 0 2586,0 0-2406,-3 0-1503,-9 0-314,21 0 116,30-1 325,180-24 1941,-59 5-1673,186-23 212,-51 6-607,-54 19-55,50 11-318,47-3 69,293-26 126,75 26-65,-453 11-100,763 2 167,-878 10-79,-138-13-105,-5 0-3092,-15 0-5994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4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22 5507,'0'0'224,"0"0"-131,0 0 14,0 0 269,0 0 304,4-5 278,0 1-749,9-8 476,-9 14-310,-2 13 61,-2 36 668,1 40 150,-4 0 0,-7 22-1254,-37 382 574,25 3-558,15-315 58,-37 621 6,36-274-30,10-321 4,-2 152-14,-1-328-27,-2-1-1,-8 31-12,5-31-9,2 1-1,-1 31 10,5-23 14,-2 0 0,-2 0 0,-7 30-14,8-49 13,3-17-8918,0-5 3663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43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4610,'0'0'256,"0"0"139,0 0 504,0 0-58,0 0 4,0 0 145,11 8 0,-2-2-759,-4-4-129,0 1 1,-1 0-1,1 1 1,-1-1-1,0 1 1,0-1-1,0 1 1,-1 0-1,1 1 1,-1-1 0,0 1-1,0-1 1,-1 1-1,1 0 1,0 3-103,4 16 541,-2 0 0,-1-1 1,-1 2-1,0 15-541,-2 102 967,-2-69-762,1-34-86,-12 582 437,4-150-501,8-227 34,-23 154-89,11-235 32,6 32-32,4-62 23,-6 1 0,-9 28-23,10-99 13,1 22-13,-1 13 5,5-60 5,1 1 0,3 3-10,-1-13 7,0 0 0,-2-1 0,-2 1 0,-2 9-7,0 4 57,1-1 0,2 1 0,2 0-1,2 7-56,0 29 80,-2 34 800,0-111-839,0-1-76,3-3-987,1-12-2622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4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0 592,'0'0'817,"0"0"108,0 0 1183,0 0 168,0 0-964,0 0-517,-10 1-114,-3 1-465,-29 0 694,48 4-628,23 0-136,0-1 0,0-2 0,0-1 0,1-2 0,-1 0-1,3-2-145,36 0 59,61 2-2759,-121 0-2123,-7 2 498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48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1 400,'0'0'715,"0"0"72,0 0 945,0 0 1845,0 0-1765,0 0-1127,-9 7-279,-27 24-22,32-27-327,1 0-1,0 0 1,0 1-1,0-1 1,0 1-1,1 0 1,0 0-1,0 0 1,0 0-1,1 0 0,0 0 1,0 0-1,0 1 1,0-1-1,1 0 1,0 1-1,0-1 1,0 0-1,2 5-56,-2 7 37,0 7 19,-1-8-4,2 0 0,-1 1 0,4 10-52,-3-21 5,0-1 0,1 1 0,0-1 0,0 0 0,0 1 0,1-1 0,-1 0 0,1 0 0,0 0 0,1-1 0,-1 1 0,3 1-5,0 0 8,1 1 1,0-1-1,1 0 0,-1-1 0,1 1 0,0-2 1,0 1-1,4 1-8,-7-4 10,1 0 0,-1-1 0,0 1 0,0-1 0,1 0 0,-1 0 0,1 0 0,-1-1 0,1 0 0,-1 0 0,1 0 0,-1-1 0,0 0 0,6-1-10,-8 0 14,0 1-1,0-1 1,-1 0 0,1 0 0,0 0 0,-1 0 0,1-1 0,-1 1 0,0-1 0,0 0 0,0 1 0,0-1 0,0 0 0,0 0 0,0-2-14,19-48 201,-18 45-112,-1 0-1,-1 0 1,1 0-1,-2 0 1,1-1-1,-1 1 1,0 0-1,-1 0 1,1-1-1,-2 1 1,1 0-1,-1 0 1,-1 0-1,1 0 1,-1 1-1,-1-1 1,1 1-1,-1-1 1,-1 1-1,1 0 1,-1 1-1,0-1 1,-1 1-1,0 0-88,0-1 58,0 0-1,-1 1 1,1 0 0,-1 1-1,-1-1 1,1 1-1,-1 1 1,0-1 0,0 1-1,0 1 1,-1 0 0,1 0-1,-1 0 1,0 1-1,0 0 1,0 1 0,0 0-1,0 1 1,0-1 0,0 2-58,8 29-8751,0-19 5296,-1-5 192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9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6307,'0'0'2001,"0"0"-707,0 0-449,0 0-138,0 0 0,0 0-165,7 0-214,33 1 145,-20 0-358,0 0 0,1-1 0,-1-1 0,0-1 0,1-1 0,-1-1 0,1-1-115,-20 5-326,-1-1 1,1 0-1,0 0 1,-1 0-1,1 0 0,-1 0 1,1 0-1,-1 0 0,0 0 1,1 0-1,-1 0 1,0 0-1,0 0 0,0 0 1,0-1-1,0 1 0,0 0 1,0 0-1,0 0 1,0 0-1,0 0 0,0 0 1,-1 0-1,1 0 0,-1 0 1,1 0-1,0 0 1,-1 0-1,0 0 0,1 0 1,-1 0-1,1 0 0,-1 0 1,0 1-1,0-1 1,0 0-1,0 0 326,-15 0-1769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4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13 336 304,'0'0'5683,"0"0"-3450,0 0-1377,0 0-402,0 0-131,-1 1-296,1-1 1,-1 0-1,1-1 1,-1 1-1,0 0 1,1 0 0,0 0-1,-1 0 1,1 0-1,-1 0 1,1-1 0,-1 1-1,1 0 1,-1 0-1,1-1 1,-1 1 0,1 0-1,0 0 1,-1-1-1,1 1 1,0-1 0,-1 1-1,1 0 1,0-1-1,-1 1 1,1-1 0,0 1-1,0-1 1,-1 1-1,1-1 1,0 1 0,0-1-28,1-7 23,1-1 0,1 0 1,-1 1-1,1-1 0,0 1 1,1 0-1,0 0 0,1 0 1,3-5-24,10-19 40,17-35 19,44-62-59,-78 126-1,8-4 7,-8 6 26,-1 1 19,0 0-22,0 0 9,0 0 7,0 5 65,0 50 52,-10 311 1455,10-363-1710,0 11 273,0-14-253,0 1 0,0-1 0,0 0 0,0 0 0,0 1 0,0-1 0,0 0 0,0 0 0,1 1-1,-1-1 1,0 0 0,0 0 0,0 1 0,0-1 0,0 0 0,1 0 0,-1 1 0,0-1 0,0 0 0,1 0 0,-1 0 0,0 0-1,0 1 1,0-1 0,1 0 0,-1 0 0,0 0 0,1 0 0,-1 0 0,0 0 0,0 0 0,1 0 0,-1 0 0,0 0 0,1 0 73,2-4-5040,-3-14-584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5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182 172 128,'0'0'195,"0"0"82,0 0 81,0 0 77,0 0-161,0 0-41,-12 0 12,-23 0 288,-43 0 5025,76 0-5423,-1 0 1,1 0-1,0-1 1,0 1-1,0 0 1,0-1 0,-1 1-1,1-1 1,0 1-1,0-1 1,0 0-1,0 0 1,1 0-1,-1 0 1,0 0-1,0-1 1,0 1 0,1-1-1,-1 1 1,1-1-1,-1 1 1,1-1-1,0 0 1,0 0-1,-1-1-135,0 0 49,1-1 1,-1 0-1,1-1 0,0 1 0,1 0 0,-1 0 0,1 0 0,0 0 0,0-1 0,0 1 0,0 0 1,1-4-50,1 4-2,-1 0 1,0 1 0,1-1-1,0 0 1,0 1 0,0 0-1,0 0 1,1-1 0,-1 1-1,1 1 1,0-1 0,0 0-1,0 1 1,0-1 0,0 1-1,1 0 1,2-1 1,1-2 6,1 1 0,0 0 1,0 1-1,0-1 0,0 2 1,0-1-1,7 0-6,-4 1 36,1 1 1,-1 0-1,0 1 0,1 0 0,6 2-36,-17-2 4,0 0 0,0 1 0,-1-1 1,1 0-1,0 1 0,0-1 0,-1 1 0,1-1 0,0 1 0,-1 0 0,1-1 0,-1 1 0,1-1 0,-1 1 0,1 0 0,-1 0 0,1-1 0,-1 1 0,1 0 0,-1 0 0,0 0 0,0-1 0,1 1 0,-1 0 0,0 0 0,0 0 0,0 0-4,2 26 175,-2-22-144,0 21 96,1-12-105,-1 0 1,0-1-1,-1 1 1,-1-1-1,0 1 1,-1-1-1,0 0 1,-2 3-23,-21 44 43,-20 28-43,18-36 23,3 1-1,0 6-22,19-45-17,1 0 0,1 0 0,0 1-1,1 0 1,0-1 0,1 1 0,1 7 17,1-21-5,0 0 1,0-1-1,0 1 0,0 0 1,0 0-1,1-1 0,-1 1 1,0 0-1,1 0 0,-1-1 1,0 1-1,1 0 1,-1-1-1,1 1 0,-1 0 1,1-1-1,-1 1 0,1-1 1,0 1-1,-1-1 0,1 1 1,-1-1-1,1 1 0,0-1 1,0 0-1,-1 0 0,1 1 1,0-1-1,0 0 0,-1 0 1,1 0-1,0 1 0,0-1 5,31 1-45,-23-2 44,-3 1-3,22 1 94,-1-2 0,1 0-1,-1-2 1,21-6-90,-39 7 39,9-3 103,0 0 1,1 1 0,-1 1-1,1 1 1,0 1 0,0 0 0,16 2-143,-35-1-129,1 0 0,0 0 0,0 1 0,0-1 0,0 0 0,0 0 0,0 1 0,-1-1 0,1 1 0,0-1 0,0 0 1,0 1-1,-1 0 0,1-1 0,0 1 0,-1-1 0,1 1 0,0 0 0,-1-1 0,1 1 0,-1 0 0,1 0 0,-1-1 1,0 1-1,1 0 0,-1 0 0,0 0 0,1 0 129,0 7-7932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39:51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87 16,'0'0'499,"0"0"-206,0 0-130,0 0 16,0 0 24,0 0 90,-6 3-5,3-2-252,0 1 0,0-1 0,0 1 0,0 0 0,0 1 0,0-1 0,0 0 0,1 1 0,-1-1-1,1 1 1,-1 0 0,1 0 0,0 0 0,1 0 0,-2 2-36,2-4 62,0 0 0,-1 0 0,1 0 0,0 0 0,-1 0 0,1-1 0,-1 1 0,1 0 0,-1-1 0,1 1 0,-1-1 0,1 1-1,-1-1 1,1 0 0,-1 0 0,-1 1-62,0-1 661,0 0 0,0 0 0,0 0 0,0 0 0,0 0 0,0 0 0,0-1-1,0 1 1,-1-2-661,3-1 115,0 0-1,0 0 1,1-1-1,-1 1 0,1-1 1,0 1-1,0 0 1,0-1-1,0 1 0,1-3-114,-1-2 84,1 4-76,-1 1-1,1 0 1,0-1 0,0 1 0,1-1 0,-1 1 0,0 0 0,1 0 0,0 0 0,0 0 0,0 0 0,0 0 0,0 0 0,1 1 0,-1-1 0,1 1 0,0-1 0,0 1 0,-1 0 0,1 0 0,1 1 0,-1-1 0,1 0-8,4-2 22,-1 0 0,1 1 1,0 0-1,0 1 0,0 0 1,0 0-1,1 0 0,-1 1 1,5 0-23,-8 1 8,0 0 14,0 0 1,0 0-1,-1 0 0,1 0 1,0 1-1,-1 0 1,1 0-1,4 2-22,-8-2 16,1 0 1,0 0-1,-1 1 0,1-1 1,-1 0-1,0 1 0,1-1 1,-1 1-1,0 0 0,0-1 1,0 1-1,0 0 1,0 0-1,-1-1 0,1 1 1,0 0-1,-1 0 0,1 0 1,-1 0-1,0 0 0,0 0 1,0 2-17,3 13 237,-2 1 1,0 17-238,-1-31 16,-1 1 0,1-1 1,-1 1-1,0-1 1,0 1-1,0-1 0,-1 0 1,1 1-1,-1-1 1,0 0-1,0 0 1,-1 0-1,-1 2-16,1-2-3,0-1 0,1 1 0,-1 0 0,1 0 0,0 0 1,0 0-1,0 0 0,0 3 3,1-5-8,1 0 0,-1-1 1,1 1-1,0 0 0,0 0 1,0-1-1,0 1 0,0 0 0,0 0 1,0-1-1,1 1 0,-1 0 1,1-1-1,-1 1 0,1 0 0,0-1 1,-1 1-1,1-1 0,0 1 1,0-1-1,0 1 0,0-1 1,0 0-1,1 1 8,7 6-17,1-2 1,0 1 0,0-1-1,0-1 1,1 0-1,0 0 1,0-1 0,4 1 16,-2-1 11,1 1 0,-1 1 1,0 0-1,-1 1 0,7 5-11,-17-11 6,0 1 1,-1 0-1,1 0 0,0 0 0,-1 0 0,0 0 1,1 0-1,-1 0 0,0 0 0,0 1 0,0-1 1,-1 0-1,1 1 0,0-1 0,-1 1 0,0-1 1,1 1-1,-1-1 0,0 1 0,0-1 0,-1 1 1,1-1-1,0 1-6,-1 1 10,1 0 1,-1-1-1,0 1 1,0 0 0,-1 0-1,1-1 1,-1 1-1,1-1 1,-1 1 0,0-1-1,-1 0 1,1 0-1,-2 2-10,-30 25 953,-2-2-1,-1-1 1,-31 16-953,67-41 27,-3 0 66,0 0 1,0 0-1,0 0 0,1 0 1,-2-1-1,1 1 0,0-1 1,0 0-1,0 0 0,-1-1 0,1 1 1,0-1-1,-1 0-93,4 0-32,1 0-325,0 1-4755,0 4 473,0-4 698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24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7459,'0'0'2343,"0"0"-1567,0 0-410,0 0 671,0 0 225,1 0-1231,-1 0 0,0 0-1,0 0 1,0-1 0,0 1-1,0 0 1,0 0 0,0 0-1,1-1 1,-1 1-1,0 0 1,0 0 0,0 0-1,0 0 1,1 0 0,-1-1-1,0 1 1,0 0 0,0 0-1,1 0 1,-1 0 0,0 0-1,0 0 1,0 0-1,1 0 1,-1 0 0,0 0-1,0 0 1,1 0 0,-1 0-1,0 0 1,0 0 0,1 0-1,-1 0 1,0 0 0,0 0-1,0 0 1,1 0-1,-1 0 1,0 0 0,0 1-1,0-1 1,1 0 0,-1 0-1,0 0 1,0 0 0,0 0-1,0 1 1,1-1 0,-1 0-1,0 0 1,0 0-1,0 0 1,0 1 0,0-1-1,0 0 1,0 0 0,0 1-1,1-1 1,-1 0 0,0 0-1,0 0 1,0 1 0,0-1-1,0 0 1,0 0-1,0 1 1,0-1 0,0 0-1,-1 0-30,24 118 987,-13-58-1358,5 11 371,-9-48-4079,2 0 0,7 17 4079,-14-37-6453,-1-3 5268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24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9572,'0'0'1097,"0"0"-974,0 0-171,5-13 66,3-4 34,0 0-1,1 1 1,0 0 0,2 0-1,7-8-51,-13 17 10,0 1-1,1 0 1,-1 0 0,1 1-1,1 0 1,-1 0-1,1 0 1,-1 0-1,2 1 1,-1 1-1,0-1 1,1 1-1,-1 0 1,1 1 0,0-1-1,4 1-9,0 1 75,0 0 0,1 0-1,-1 1 1,1 1 0,6 1-75,-13 0 34,0-1 0,0 1 0,0 0 1,0 0-1,0 0 0,0 1 0,-1 0 0,1 0 0,-1 1 1,0-1-1,3 4-34,4 3-199,-1 1 1,0 1-1,-1 0 0,0 0 1,-1 1-1,0 1 199,-4-5-1506,0 1-1,0-1 1,-1 1-1,-1 0 1,2 6 1506,-3-10-2495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28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36 8852,'0'0'1619,"0"0"-877,0 0-110,0 0 222,0 0-326,0 0-29,0-7 520,0 48-834,-5-40 666,-23 16-559,26-16-292,1 0-1,-1 0 1,1 0 0,0 0 0,-1 0-1,1 1 1,0-1 0,0 0 0,0 1 0,0-1-1,0 1 1,0-1 0,0 1 0,0 0-1,1-1 1,-1 1 0,1 0 0,-1 0 0,1-2-56,0 0-216,13 0-1078,-12 0 1286,1-1-1,-1 1 1,0-1 0,1 1 0,-1-1 0,0 0 0,1 0 0,-1 1 0,0-1 0,0 0 0,0 0 0,0 0 0,0 0 0,0 0 0,0-1 0,0 1 0,0 0 0,0 0 0,-1-1 0,1 1-1,0 0 1,-1-1 0,1 1 0,-1-1 0,0 1 0,0-1 0,1 1 0,-1 0 0,0-1 0,0 0 64,1-4 7,0-1 0,-1 0-1,1 1 1,-1-1 0,-1 0 0,0-4-7,0 10 46,1 1 0,-1-1 0,0 1-1,0-1 1,0 0 0,0 1 0,1 0 0,-1-1 0,0 1 0,0-1 0,0 1 0,0 0 0,0 0 0,0 0 0,0-1 0,0 1 0,0 0 0,0 0 0,0 0 0,0 1-1,0-1 1,0 0-46,-25 3 865,24-2-836,0 0 0,0 0 0,0 0 0,0 0 0,1 1 1,-1-1-1,0 1 0,1-1 0,-1 1 0,1 0 0,-1-1 0,1 1 0,0 0 0,0 0 0,0 0 0,0 0 0,0 0 0,0 2-29,-1 1 33,1 1 1,-1 0-1,1-1 0,1 1 1,-1 0-1,1 4-33,0-9-18,1 0 0,-1 0 0,1-1 0,-1 1 0,1 0 0,0 0-1,-1-1 1,1 1 0,0 0 0,0-1 0,0 1 0,-1-1 0,1 1 0,0-1 0,0 0-1,0 1 1,0-1 0,0 0 0,0 1 0,0-1 0,0 0 0,0 0 0,0 0 0,0 0-1,0 0 1,-1 0 0,1 0 0,0 0 0,0 0 0,0-1 0,0 1 18,3 0-95,-1 0 1,0 0 0,0-1-1,0 1 1,0-1 0,0 0 0,0 0-1,-1 0 1,1 0 0,2-1 94,-2-2-16,0 0 1,0 1-1,-1-1 1,0 0 0,0 0-1,0-1 1,-1 1 0,1 0-1,-1-1 1,0 1-1,0 0 1,0-1 0,-1 1-1,0-1 1,0 0-1,0 1 1,0-2 15,-2 5 64,-1 0 0,1 1 0,-1-1-1,1 1 1,-1-1 0,1 1 0,-1 0 0,1 0-1,-1 0 1,1 0 0,-2 1-64,-1-1 219,3 0-192,0 0 0,0 0 0,0 1 0,0-1 0,0 0 0,0 1 0,0 0 1,0-1-1,0 1 0,0 0 0,0 0 0,0 0 0,0 0 0,1 1 0,-1-1 1,0 0-1,1 1 0,-1-1 0,1 1 0,-1 0 0,1-1 0,0 1 0,0 0 1,0 0-1,0 0 0,0 0-27,-2 4 10,1 0 0,0 0 0,1 0-1,0 0 1,0 0 0,0 0 0,0 0 0,1 6-10,0-11-17,1 0 1,-1-1-1,0 1 0,1 0 0,-1 0 1,1 0-1,-1 0 0,1-1 1,0 1-1,-1 0 0,1 0 1,0-1-1,-1 1 0,1 0 1,0-1-1,0 1 0,-1-1 1,1 1-1,0-1 0,0 0 0,0 1 1,0-1-1,0 0 0,0 1 1,0-1-1,0 0 0,0 0 1,0 0-1,-1 0 0,1 0 1,0 0-1,0 0 0,0 0 1,0 0-1,0-1 17,2 1-96,-1 0 0,1 0 0,-1 0 0,0-1 0,1 1-1,-1-1 1,0 1 0,1-1 0,-1 0 0,0 0 0,0 0 0,0 0 0,0 0 0,0-1 0,2-1 96,-1-1-54,-1-1 0,1 0-1,-1 0 1,0 0 0,0 0 0,-1 0 0,0-1 0,0 1-1,0 0 1,0-1 0,-1 1 0,0-1 0,0 1 0,-1-6 54,1 1-2,0 9 18,-1 0 1,1 0 0,0 1 0,-1-1 0,1 0 0,0 0-1,-1 0 1,1 0 0,-1 1 0,0-1 0,1 0 0,-1 0-1,0 1 1,1-1 0,-1 0 0,0 1 0,0-1 0,1 1-1,-1-1 1,0 1 0,0 0 0,0-1 0,0 1 0,0 0-1,1-1 1,-1 1 0,0 0 0,0 0 0,0 0 0,0 0-1,0 0 1,0 0 0,0 0-17,-2 0 102,0 0 0,-1 0 0,1 0 1,0 0-1,0 0 0,0 1 0,0 0 0,0-1 0,0 1 0,-2 1-102,3 0 18,-1-1-1,1 1 0,0-1 0,0 1 1,1 0-1,-1 0 0,0 0 1,1 0-1,-1 0 0,1 0 0,0 0 1,-1 1-1,1-1 0,0 0 0,0 1 1,1-1-1,-1 1 0,0 1-17,-1 5 29,1 1 0,0-1 0,0 1 0,1 4-29,1-14-17,-1 1 0,1 0 1,0 0-1,-1-1 0,1 1 0,0 0 0,-1-1 0,1 1 1,0-1-1,0 1 0,0-1 0,0 1 0,0-1 0,-1 0 0,1 1 1,0-1-1,0 0 0,0 0 0,0 0 0,0 0 0,0 0 0,0 0 1,0 0-1,0 0 0,0 0 0,0 0 0,0 0 17,29-5-671,-27 4 647,-1-1-1,0 1 0,-1-1 0,1 0 1,0 0-1,0 0 0,-1 0 0,1-1 1,-1 1-1,0 0 0,0-1 0,0 1 1,0 0-1,0-1 0,0 1 0,-1-1 1,1 0-1,-1-1 25,4-49-1,-4 48 23,-1 5 19,1-1-1,-1 0 0,1 1 1,-1-1-1,0 1 1,1-1-1,-1 1 1,0-1-1,0 1 1,1 0-1,-1-1 0,0 1 1,0 0-1,0-1 1,1 1-1,-1 0 1,0 0-1,0 0 1,0 0-1,0 0 0,1 0 1,-1 0-1,0 0 1,0 0-1,0 0 1,0 0-41,-1 0 53,0 0 1,0 0 0,-1 1 0,1-1 0,0 0-1,0 1 1,0-1 0,0 1 0,0 0 0,0 0 0,-1 0-54,1 1 17,0 1 1,0-1 0,0 0-1,1 1 1,-1 0 0,1-1-1,0 1 1,0 0-1,0-1 1,0 1 0,0 0-1,0 0 1,1 0 0,-1 1-18,-1 46 161,2-40-169,0-9 4,0 0 0,0-1 0,0 1 0,0 0 0,0 0 0,0-1 1,0 1-1,1 0 0,-1 0 0,0-1 0,0 1 0,1 0 0,-1 0 0,0-1 1,1 1-1,-1 0 0,1-1 0,-1 1 0,1-1 0,-1 1 0,1 0 0,-1-1 1,1 1-1,0-1 0,-1 1 0,1-1 0,0 0 0,-1 1 0,1-1 0,0 0 4,26 2-657,-17-2 129,-9 0 529,0-1 0,-1 1 0,1 0 0,0 0 0,-1-1 0,1 1 0,-1 0 0,1-1 0,-1 1 0,1 0 0,-1-1 0,1 1 0,-1-1 0,1 1 0,-1-1 0,1 1 0,-1-1 0,0 1 0,1-1 0,-1 1 0,0-1 0,1 1 0,-1-1 0,0 0 0,0 1 0,0-1 0,0 0 0,0 1 0,1-1 0,-1 0 0,0 1 0,0-1 0,0 0 0,-1 1 0,1-1 0,0 1 0,0-1 0,0 0 0,-1 0-1,1-2 121,0 2 140,-26 3 1155,25 0-1476,15-2-87,-2 1-55,11-2-904,-22 1 1097,0-1 0,-1 1 1,1 0-1,0-1 0,-1 1 0,1 0 0,-1-1 0,1 1 0,-1-1 0,1 1 1,-1-1-1,1 1 0,-1-1 0,0 1 0,1-1 0,-1 1 0,0-1 0,1 0 1,-1 1-1,0-1 0,0 0 0,1 1 0,-1-1 0,0 0 0,0 1 0,0-1 0,0 0 1,0 1-1,0-1 0,0 0 9,-3 0 39,1 0 1,0 1-1,-1-1 1,1 1-1,-1-1 1,0 1-1,1 0 1,-1 0-1,1 0 1,-2 1-40,1-1 90,-4 0 53,5-1-120,1 1 0,-1 0 0,0 0-1,0 0 1,1 0 0,-1 0 0,0 0 0,0 0 0,1 0-1,-1 1 1,0-1 0,0 1 0,1-1 0,-1 1 0,1 0-1,-1-1 1,0 2-23,2-1 126,0 0-230,0-1-249,14-2-820,-13 2 1203,-1 0 1,1 0-1,-1 0 1,0 0 0,1-1-1,-1 1 1,1 0-1,-1 0 1,0-1-1,1 1 1,-1 0 0,0 0-1,1-1 1,-1 1-1,0 0 1,0-1 0,1 1-1,-1-1 1,0 1-1,0 0 1,1-1-1,-1 1 1,0-1 0,0 1-1,0 0 1,0-1-1,0 1 1,0-1-1,0 1 1,0-1 0,0 1-1,0-1 1,0 1-1,0 0 1,0-1 0,0 1-1,0-1 1,0 1-1,-1-1 1,1 1-1,0 0 1,0-1 0,0 1-1,-1-1 1,1 1-1,0 0 1,0-1 0,-1 1-1,1 0 1,0-1-1,-1 1 1,1 0-1,0 0 1,-1-1-31,0 1 35,0 0 0,0-1 1,0 1-1,0 0 0,0 0 0,0 0 0,0 0 0,0 0 0,0 0 1,0 0-1,0 0 0,0 0 0,0 0 0,0 0 0,0 1 1,0-1-1,0 0 0,0 1 0,0-1 0,0 1 0,0-1 1,1 1-1,-1-1 0,0 1 0,0 0 0,0-1 0,1 1 1,-1 0-36,-2 4 11,0 0 0,0 0 1,0 0-1,1 0 1,0 1-1,0-1 1,0 1-1,1 0 1,0 0-1,0-1 1,0 1-1,1 0 0,-1 0 1,2 0-1,-1 0 1,1-1-1,0 4-11,-1-8-57,1 1 0,0-1-1,-1 0 1,1 0 0,0 0 0,0 0-1,-1 0 1,1 0 0,0 0-1,0 0 1,0 0 0,0-1 0,0 1-1,0 0 1,1-1 0,-1 1 0,0-1-1,0 1 1,0-1 0,1 1-1,-1-1 1,0 0 0,0 1 0,1-1-1,-1 0 58,35 2-6310,-34-2 5448,6 0-6341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55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35 7507,'0'0'539,"0"0"-360,0 0 72,0 0-3,0 0 0,0 0 382,4 2 2567,4 2-3203,-4-4 181,-7 0 205,-7 0 172,10 0-576,0 0-48,0 0-112,0 0-89,14-14-164,-9 11 530,-4 2 81,-1 1-6,0 0 67,0 0-89,-1 1-175,1-1-1,-1 0 1,1 0-1,-1 0 1,1 0-1,-1 0 1,1 0-1,-1 0 0,1 0 1,-1 0-1,1 0 1,-1 0-1,1 0 1,-1 0-1,1 0 1,-1-1-1,1 1 1,-1 0-1,1 0 1,-1 0-1,1-1 1,0 1-1,-1 0 0,1-1 1,-1 1-1,1 0 1,0-1-1,-1 1 1,1-1-1,0 1 1,-1 0-1,1-1 1,0 1-1,0-1 1,0 1-1,-1-1 1,1 1-1,0-1 0,0 1 1,0-1-1,0 1 1,0-1-1,0 1 1,0-1-1,0 1 1,0-1-1,0 1 1,0-1-1,0 1 1,0-1-1,0 1 1,0-1-1,1 1 30,-1-6 498,0 5-300,-12 2 346,11 1-636,0-1 1,0 0-1,0 1 1,0-1-1,0 1 1,0-1-1,1 1 1,-1 0 0,1-1-1,-1 1 1,1 0-1,0-1 1,-1 1-1,1 0 1,0 0-1,0-1 1,0 2 91,0 2-598,-1 11-3084,1-3-2619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56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6 5346,'0'0'2367,"0"0"-1780,10-5-268,-7 5 3593,-3 4-3864,0-3-101,0-1-134,0 0-82,0 0 26,0 0 43,0 0 400,-6 1-96,1-1 0,-1 1-1,1 0 1,-1 0 0,1 0 0,0 1 0,0 0 0,-1 0 0,1 0 0,0 0-1,1 1 1,-1 0 0,0 0 0,1 1 0,0-1 0,-4 4-104,8-6-53,1-1 0,-1 0 0,0 1 0,1-1 0,-1 0 0,0 1 0,1-1-1,-1 0 1,1 1 0,-1-1 0,0 0 0,1 0 0,-1 0 0,1 1 0,-1-1 0,1 0 0,-1 0 0,1 0 0,-1 0 0,1 0 0,-1 0 0,1 0 0,-1 0 0,1 0 0,-1 0 0,1 0 0,-1 0 0,0 0 0,1-1 53,19 2-1466,-17-1 1208,-2 0 185,1 0 1,-1 0-1,0-1 1,1 1 0,-1 0-1,1 0 1,-1-1-1,0 1 1,1-1 0,-1 1-1,0-1 1,0 0-1,1 0 1,-1 1 0,0-1-1,0 0 73,0 0 158,-1 1 458,-19 1 1206,18-1-1810,1 0-1,-1 0 1,1 0-1,-1 1 1,1-1-1,-1 0 1,1 0-1,-1 0 1,1 1 0,0-1-1,-1 0 1,1 1-1,-1-1 1,1 0-1,0 1 1,-1-1-1,1 1 1,0-1 0,0 0-1,-1 1 1,1-1-1,0 1 1,0-1-1,0 1 1,-1-1-1,1 1 1,0-1 0,0 1-1,0-1 1,0 1-1,0-1 1,0 1-1,0-1 1,0 1-1,0-1 1,0 1 0,0-1-1,0 1 1,1-1-1,-1 1-11,0 0-19,0-1-1,1 1 1,-1 0-1,0 0 1,1 0-1,-1-1 1,0 1-1,1 0 1,-1-1 0,1 1-1,0 0 1,-1-1-1,1 1 1,-1 0-1,1-1 1,0 1-1,0-1 1,-1 1-1,1-1 1,0 0-1,0 1 20,10 0-2305,1-1-3489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56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7299,'0'0'1937,"0"0"-1505,0 0-175,0 0 799,0 0-496,0 0-448,15-9-112,10 0 144,0 2-16,1 3-96,-1-1 49,-3 1-65,-2-1 64,0 1 16,-5 4-96,-2-3-481,-13 1-2336,0 0-2577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2:57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1841,'0'0'4375,"0"0"-3244,0 0-1045,0 0-4,0 0 137,-1 23-64,-2 74 2,2-73-31,2 1-1,1-1 1,1 1 0,5 16-126,2 29 338,-2 98 29,-7 18-367,-2-90 54,-1-34-26,-4 0 0,-3 8-28,-1 5 19,4-35-20,-3 0 0,-1-1 0,-9 20 1,18-54 0,-1 0 16,1 0 0,0 0 0,0 0 0,0 0 0,0 0 0,1 0 0,0 0 0,0 0 0,1 5-16,-1-8 9,1-1 0,-1 1 0,1 0 0,-1 0 0,1-1 0,0 1 0,0 0-1,0-1 1,0 1 0,0 0 0,0-1 0,0 0 0,0 1 0,1-1 0,-1 0 0,0 1 0,1-1-1,-1 0 1,1 0 0,0 0 0,-1 0 0,1-1 0,0 1 0,0 0 0,-1-1 0,1 1-1,0-1-8,13 3 294,0-1-1,0-1 0,0 0 1,0-1-1,2-1-293,13 0 737,-12-1-487,-1 0 0,1-1 0,-1-1-1,0-1 1,0-1 0,15-6-250,-10 3-128,1 1 0,17-3 128,-31 10-2732,-6 1-5250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9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1 1 7235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30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122 102 7283,'0'0'993,"0"0"58,0 0 198,0 0-164,0 0-332,0 0-150,-2-1-182,-2 0-330,0 1 0,-1-1-1,1 1 1,0 0 0,0 0-1,-1 0 1,1 0 0,0 1 0,0 0-1,0 0 1,0 0 0,0 0-1,0 0 1,0 1 0,0 0-1,0 0 1,0 0 0,1 0 0,-1 1-1,1-1 1,0 1 0,-3 3-91,3-3 0,1 0 1,-1 1-1,1-1 1,0 1 0,-1-1-1,2 1 1,-1 0-1,0 0 1,1 0 0,0 0-1,0 0 1,0 0-1,0 1 1,1-1-1,-1 4 0,1 5 2,0 0-1,1 0 0,0 0 0,2 10-1,0-12 1,0-1-1,0 0 0,1 1 1,1-2-1,-1 1 1,7 9-1,41 56 1,-35-52-2,-9-12-5,0 0 0,1 0 0,1-1 1,0 0-1,0-1 0,1 0 0,0-1 1,6 4 5,-8-7-16,1 0 0,-1-1 0,1 0 0,0-1 0,0 0 0,0 0 0,0-1 0,1 0 0,-1-1 0,1 0 0,5-1 16,-11 0-19,0 0 4,1 0-1,-1 0 1,0-1-1,0 1 0,0-1 1,1-1 15,-4 2 0,0-1-1,0 0 1,0 0 0,0-1 0,0 1 0,0 0 0,0-1 0,-1 1-1,1-1 1,0 1 0,-1-1 0,0 0 0,1 0 0,-1 1 0,1-3 0,4-7 9,0-1-1,-1 0 1,0 0 0,-1 0 0,0 0 0,-1-1 0,0 1 0,0-13-9,0-18 47,-1-1 0,-3 0-47,1 3 8,-1 36 1,1 0-1,-1 0 1,1 0-1,-1 0 1,-1 0 0,1 0-1,-1 0 1,0 0-1,0 0 1,-1 1 0,-1-4-9,-5-6 52,-1 1 1,0 1-1,-2-2-52,-6-6 39,6 0 70,11 18-70,0 0 1,-1-1 0,1 1-1,0 0 1,-1 0 0,1 0 0,-1 1-1,1-1 1,-1 0 0,0 1 0,0-1-1,0 1 1,0-1 0,0 1-1,0 0 1,0 0-40,-7-4 224,1 0-1,-1 0 0,1-1 1,-2-2-224,5 4 109,1 0 0,-1 1-1,0-1 1,0 1 0,-1 0 0,1 0 0,-1 1 0,1 0 0,-1 0 0,0 0 0,0 1 0,-2-1-109,-33 0 432,40 2-442,1 5-5033,0 8-4857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34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8292,'0'0'2753,"0"0"-2017,0 0-351,0 0 1199,0 0-431,0 0-609,0 0-240,0 72-192,0-13-16,-3 4-32,-17-4-16,0-7-16,5-10 0,2-10-32,6-12 0,4-11-1456,3-9-2914,0 0-3474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3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23 8068,'0'0'475,"0"0"-353,0 0-122,0 0 14,5-3 60,11-11 343,-12 11 751,-4 3 414,-1-1-1454,-1 1 0,1-1 1,-1 1-1,0 0 0,1 0 0,-1 0 0,0-1 0,1 1 0,-1 1 0,0-1 1,1 0-1,-1 0 0,0 1-128,-7 0 84,3-1-58,0 1 0,1 0 0,-1 0 0,1 1 0,-1 0 0,1 0 0,-1 0 0,1 0 0,0 1 0,0 0 0,0 0 0,0 0 0,-2 3-26,-1 1 43,-1 0 1,2 1 0,-1 0 0,1 0 0,0 0 0,-5 10-44,9-13 6,1 1 1,-1 0 0,1 0 0,1 0 0,-1 0 0,1 0 0,0 1 0,0-1 0,0 0-1,1 1 1,0-1 0,1 0 0,0 4-7,0-1-3,0 0-1,1 0 1,0-1-1,1 1 1,0-1 0,0 1-1,1-1 1,0 0-1,1 1 4,28 37 26,-21-30-169,0 0-1,8 16 144,-17-26-33,0 0 0,0 1 0,-1-1 0,0 1-1,0 0 1,0-1 0,-1 1 0,0 0 0,-1 0 0,1 3 33,-1 2 8,0 0 1,-1 1-1,-1-1 0,1 0 1,-2 0-1,0 0 1,-4 12-9,4-16-2,0-1 1,1 1-1,0 0 0,1 0 1,-1 0-1,2 0 1,-1 0-1,1 1 0,0 2 2,1-5-7,0-1 0,0 1 0,1-1 0,-1 1 0,1-1 0,0 0 0,1 0 0,-1 0-1,1 0 1,0 0 0,0 0 0,0-1 0,2 2 7,1-1 2,-1 1 1,-1 0-1,1 0 0,-1 0 1,0 1-1,0-1 1,-1 1-1,0 0 0,0 0 1,-1 0-1,0 0 0,0 0 1,0 1-1,-1-1 0,0 1 1,-1-1-1,1 1 1,-2 0-3,2 11 6,-1 0 1,-1 0 0,-1 0 0,-1 0 0,-1-1 0,0 1 0,-5 11-7,-63 146 21,68-167-18,1 1 1,1 0-1,-1-1 0,2 1 1,-1 5-4,2-11 0,-1 0 1,1-1 0,0 1 0,0 0 0,1 0-1,-1 0 1,1-1 0,0 1 0,0 0 0,0-1-1,0 1 1,1-1 0,-1 1 0,1-1 0,0 0-1,1 2 0,4 2-2,1 0 0,0 0 0,0-1 0,0 0-1,1-1 1,-1 1 0,6 1 2,70 30-17,-80-36 17,1 2 2,7 2-237,1 0-1,0 0 0,0-1 1,0-1-1,0 0 0,0-1 0,0 0 1,1-1 235,1-1-4792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3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1 512,'0'0'411,"0"0"640,0 0 2324,0 0-888,0 0-1506,0 0-474,-4 2 240,-11 5 16,11-5-549,4-2-326,4-1 94,1 0 1,-1 1-1,0-1 1,0 1-1,1 0 1,-1 0-1,0 1 1,4 0 17,8 0 65,-13-1-34,0 0 1,1 0-1,-1 1 0,0-1 0,0 1 1,1-1-1,-1 1 0,0 0 0,0 1 1,0-1-1,0 0 0,0 1 0,0 0 1,-1-1-1,2 2-31,0 1 51,0 0 1,0 0-1,0 1 1,-1 0-1,0 0 1,1-1-1,-2 2 0,2 1-51,12 29 300,-1 1-1,4 19-299,11 27 87,-27-75-63,0 1-1,0-1 1,-1 1-1,0-1 1,-1 1 0,0 0-1,0 7-23,-1-10 18,0-1 0,-1 0-1,1 0 1,-1 0 0,0 0-1,-1 0 1,1 0 0,-1 0-1,0-1 1,-1 1 0,1 0-1,-1-1 1,-2 4-18,-4 5 8,1 0 0,0 1-1,0 1 1,2-1 0,0 1 0,0 0 0,2 1 0,0-1-1,0 1 1,1 7-8,-2 26-30,2 0-1,4 37 31,-1-26-17,13 122 14,-13 42 1551,0-217-1239,-1 1 0,0-1 1,-1 0-1,1 0 0,-4 6-309,5-10-95,-2 0 0,1 0 0,0 0 0,-1-1 0,1 1 0,-1 0 0,0-1 0,0 1 0,0-1 95,1-1-298,1-1 1,-1 1-1,0 0 0,0-1 1,0 1-1,1-1 0,-1 1 1,0-1-1,0 0 0,0 1 1,0-1-1,0 0 0,1 0 1,-1 1-1,0-1 0,-1 0 298,-3 0-10295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39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9877,'0'0'1619,"0"0"-197,0 0-414,0 0-349,0 0-178,0 0-239,-8 9 28,0 2-218,-1-1 1,2 2-1,-1-1 1,2 1-1,0 0 1,0 1-1,1-1 1,0 1-1,-1 8-52,-1 30 35,2 0 0,3 0-1,1 0 1,4 8-35,-2 28 40,-2-20-39,0 1 21,3 0 0,3 2-22,-2-50 8,0 1 0,1-1 0,1 0 0,1 0 0,1 0 0,0-1 0,2 0 0,8 14-8,-11-23 105,1 0 1,1 0-1,-1 0 1,6 4-106,15 7-954,-25-19 405,-1-1-1,1 0 1,-1 0-1,1 0 1,-1 0-1,1-1 1,0 1-1,-1-1 1,1 1-1,2-1 550,0 0-6501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0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3986,'0'0'184,"0"0"75,0 0-73,0 0-76,0 0-51,12-22 21,5-4-63,0-2 49,-1-1 0,5-12-66,-8 18 649,-13 23-611,0 0 0,0-1 0,0 1 0,0 0 0,0 0-1,0 0 1,0 0 0,0 0 0,0-1 0,0 1 0,0 0-1,0 0 1,1 0 0,-1 0 0,0 0 0,0 0 0,0 0 0,0-1-1,0 1 1,0 0 0,0 0 0,1 0 0,-1 0 0,0 0-1,0 0 1,0 0 0,0 0 0,0 0 0,1 0 0,-1 0-1,0 0 1,0 0 0,0 0 0,0 0 0,0 0 0,1 0 0,-1 0-1,0 0 1,0 0 0,0 0 0,0 0 0,0 0 0,1 0-1,-1 0 1,0 0 0,0 0 0,0 1 0,0-1 0,0 0-1,0 0 1,0 0 0,1 0 0,-1 0 0,0 0 0,0 0-1,0 1-37,1 36 3727,-1-13-4470,0 272 1647,-1-292-933,1-1-1,0 1 0,0-1 0,0 1 0,0-1 1,1 0-1,0 1 0,-1-1 0,1 1 0,0-1 1,1 0-1,-1 0 0,1 0 0,-1 0 0,1 0 1,0 0-1,0 0 0,1 1 30,2-2-2449,-1-2-1705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1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1393,'0'0'5490,"0"0"-5074,0 0-144,0 0 193,28 153-193,-28-98-128,0-10-144,0-32-64,0-8-2817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2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14 107 5555,'0'0'883,"0"0"-387,0 0-168,0 0-96,0 0-24,-13-7 1700,13 3-1891,0 1 0,0-1 0,0 1 0,1 0 0,-1-1 1,1 1-1,0-1 0,0 1 0,0 0 0,0 0 0,0-1 1,1 1-1,0 0 0,-1 0 0,1 1 0,0-1 0,1 0 0,-1 0 1,0 1-1,1 0 0,-1-1 0,1 1 0,0 0 0,0 0 1,0 1-1,0-1 0,0 0 0,2 0-17,5-2 78,0 1 1,0 0-1,1 0 1,0 1-1,-1 0 0,1 1 1,0 0-1,0 1 1,10 1-79,-15-1 38,-5 0-19,1 0-1,0 0 0,0 0 0,-1 1 1,1-1-1,0 1 0,0-1 0,-1 1 1,1 0-1,0-1 0,-1 1 0,1 0 1,-1 0-1,1 0 0,-1 0 0,0 1 1,1-1-1,-1 0 0,0 0 0,0 1 1,0-1-1,0 1 0,0-1 0,0 1 1,0-1-1,-1 1 0,1 0 0,0-1 1,-1 1-1,1 0 0,-1 0 0,0-1 1,0 1-19,2 10 86,-1-1 1,0 0 0,-1 1 0,0-1-1,-1 1-86,1 7 79,-1-12-56,0-1 0,0 1 0,0-1 0,-1 0 0,1 0 0,-2 0 0,1 0 0,-1 0 0,-2 5-23,2-5-104,0-1 0,0 1 1,1 0-1,-1 1 0,2-1 0,-1 0 0,1 1 0,0-1 0,0 6 104,0-10-71,1 0-1,1 0 1,-1 0 0,0 0-1,0 1 1,1-1-1,-1-1 1,1 1-1,0 0 1,-1 0 0,1 0-1,0 0 1,0 0-1,0-1 1,0 1 0,2 1 71,0 1-67,1-1 1,0 0 0,0 0 0,1-1-1,-1 1 1,2 0 66,-3-1-2,0-1-4,-1 0 0,0 1 0,1-1 0,-1 1-1,0-1 1,0 1 0,0 0 0,0 0 0,0 0 0,-1 0 0,1 1-1,-1-1 1,1 0 0,-1 1 0,0-1 0,0 1 0,1 0 6,-1 2 11,0 1 0,0 0 0,-1 0 0,0-1 0,0 1 0,0 0 0,-1 3-11,1-6 31,-1-1 0,0 1 0,0 0 0,0 0-1,0 0 1,0-1 0,-1 1 0,1-1 0,-1 1-1,0-1 1,0 1 0,0-1 0,0 0 0,0 0-1,0 0 1,-3 1-31,-44 30 907,34-24-690,-23 7 286,32-14-475,1 0 0,0 0 0,-1 0 0,1 0 0,0 1 0,0 0 0,-2 2-28,3 4-58,6-6-4337,7-1-991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2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2897,'0'0'4498,"0"0"-3281,0 0-865,0 0-32,-5 140-160,-25-79-144,2-5 0,3-2-16,15-40-640,5-7-2209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10 6995,'0'0'1326,"0"0"-421,-6 23-217,-18 76-125,22-90-507,0 0 1,1 0 0,0 0 0,0 0-1,1 0 1,0 1 0,1-1-1,0 0 1,1 0 0,-1 0-1,2 0 1,-1 0 0,1 0 0,0-1-1,1 1 1,0-1 0,5 6-57,-5-8 6,1-1 0,0 0 0,0 0 0,0 0-1,1-1 1,0 0 0,0 0 0,0 0 0,0-1 0,1 1 0,-1-2 0,1 1 0,-1-1 0,1 0 0,0 0 0,0-1 0,0 0 0,0 0 0,1-1 0,3 0-6,-3 1-7,-1-1-1,1 0 1,0-1-1,-1 1 1,1-2-1,-1 1 1,1-1 0,-1 0-1,0 0 1,0-1-1,0 0 1,0-1-1,0 1 1,0-1 0,-1 0-1,0-1 1,0 0-1,0 0 1,0 0-1,-1-1 1,0 1 0,0-1-1,2-4 8,0 0 43,0 0 1,0-1-1,-1 0 0,-1-1 0,0 1 1,0-1-1,-1 0 0,-1 0 0,0 0 0,0-1 1,-2 1-1,1-1 0,-1 1 0,-1-1 1,-1-1-44,1 11 102,0-1 0,0 1 1,-1 0-1,1-1 0,-1 1 1,0 0-1,0-1 1,0 1-1,-1 0 0,1 0 1,-1 0-1,0 0 0,1 0 1,-1 0-1,-1 1 1,1-1-1,0 1 0,-1-1 1,1 1-1,-1 0 1,0 0-1,1 0 0,-1 0 1,0 0-1,0 1 0,0-1 1,-1 1-1,1 0 1,-1 0-103,-6-3-148,-1 1 0,1 1 0,-1 0 0,-1 0 148,-39-2-7281,49 4 6867,2 0-6098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29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29 7235,'-78'-26'958,"78"26"-933,0-1 0,-1 1 1,1 0-1,-1 0 0,1 0 0,-1-1 0,0 1 0,1 0 1,-1 0-1,1 0 0,-1 0 0,1 0 0,-1 0 0,1 0 0,-1 0 1,1 0-1,-1 0 0,0 0 0,1 0 0,-1 0 0,1 0 1,-1 1-1,1-1 0,-1 0 0,1 0 0,-1 1 0,1-1 0,-1 0 1,1 1-1,0-1 0,-1 0 0,1 1-25,0 10 624,1-9-423,1 111 1013,8 28-1214,0 32 252,-9 76-252,-1-128 76,-3 4-167,3-124 99,1 0 0,-1 0 0,0 0 0,1 0 0,-1 0 0,1 0 0,0-1 0,-1 1 0,1 0 0,0 0 0,-1 0 0,1 0 0,0-1 0,0 1 0,0 0 0,-1-1 0,1 1-1,0 0 1,0-1 0,0 0 0,0 1 0,1-1-8,25 11 382,-23-9-306,20 4 326,0-1 0,0-1 0,1-1 0,-1-2 0,1 0 1,0-1-1,2-2-402,25 1 963,-42 5-1582,0-1-5333,-7-3-1689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3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7555,'0'0'2434,"0"0"-2034,0 0-320,30 160 16,-30-104 32,0 3-112,-8-3 0,-9 1-16,-6-10-1265,-2-6-896,15-34-2881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3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11765,'0'0'1185,"0"0"-1185,0 0-144,0 0 144,0 0 32,0 0 48,75 0-48,-47 0-64,-21 0-96,3 0-5587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3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0 194 8164,'0'0'816,"0"0"-752,0 0-125,0 0 7,9-13-154,25-42-851,3-11 1059,-15 29-45,-20 35 24,-1 0 0,0 1 1,0-1-1,1 0 1,-1 1-1,1 0 0,-1-1 1,1 1-1,-1 0 0,1 0 1,0 0-1,0 0 0,0 0 1,-1 0-1,1 0 1,0 1-1,0-1 0,0 1 1,1-1 20,-2 1-10,2 1 25,-2 8 169,-1 83 661,0 98 346,0-64-4617,0-124-2070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5763,'0'0'2294,"0"0"-1518,0 0-600,0 0 73,0 0 169,9 17 199,2 4-446,13 24 639,9 28-810,-19-34 307,-2 0 0,-1 0 0,-2 1 0,-2 0 0,-2 1-1,-2 0 1,-1 0 0,-2 0 0,-4 29-307,1-48 34,-1 0 0,-1 0 0,0 0 0,-2-1 1,-1 0-1,-8 17-34,-17 26 105,-20 28-105,20-36 26,14-14-580,12-16-5994,6-24 1103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0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7539,'0'0'1078,"0"0"-819,0 0-230,5 2 22,16 4 65,0-1 1,0-1-1,1-1 0,-1 0 1,9-2-117,120-1 494,-69-1-444,-45 1 75,-36 0-103,3 14 455,-5 88-183,-9 47-294,1 19 29,7-93-12,-3 0 1,-6 10-18,9-66 105,-1 0 1,-2 0 0,0 0 0,0-1-1,-2 0 1,0-1 0,-2 2-106,3-8 317,0-1 0,0 1 0,-2-1 0,1 0 0,-1-1 1,0 0-1,-1-1 0,0 1 0,-1-2 0,0 0 0,0 0-317,-24 13 773,0-3-1,-13 4-772,31-14 192,-2-1-1,1 0 1,-1-1-1,1-2 1,-16 2-192,31-5 7,-17 0-247,19-1 84,1 1 1,-1-1-1,1 1 0,-1-1 1,1 0-1,-1 1 1,1-1-1,-1 0 1,1 1-1,0-1 0,-1 0 1,1 1-1,0-1 1,-1 0-1,1 0 0,0 1 1,0-1-1,0 0 1,0 0-1,0 1 1,0-2 155,-4-18-5091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7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19 800,'0'0'3976,"0"0"756,0 0-2768,0 0-1561,0 0-240,0 0 394,1-3 227,6-9-181,-5 9-165,-2 3-73,0 0 78,0 0-64,0 0-200,0 0-67,0 0-115,0 0-37,0 0-26,0 0 44,0 0 134,0 0 30,0 0-14,0 0 10,0 2 52,0 46-171,0-47-126,22-1-1374,-22 0 1561,0 0 16,0 0 128,0 0 16,0 5 385,0 5-609,0-5-14,0 1 0,0-1 0,0 0 0,1 0 0,-1 0 0,1 0 0,2 4-2,-2-7-42,-1-1 0,1 1 0,0-1-1,0 1 1,0-1 0,0 0 0,0 1 0,1-1-1,-1 0 1,0 0 0,0 0 0,1 0-1,-1 0 1,1 0 0,-1 0 0,1-1 0,-1 1-1,1 0 1,0-1 0,-1 0 0,1 1-1,0-1 1,-1 0 0,1 1 0,0-1 0,1 0 42,-1 0-255,1 0 0,0 1 0,-1-1 1,1 0-1,-1 0 0,1-1 1,0 1-1,-1 0 0,1-1 1,-1 0-1,2 0 255,-3 0 29,-1 0 0,1 0 0,0 0 0,0 0 0,0 0 0,-1 0 0,1-1 0,-1 1 0,1 0 0,-1 0 0,1-1 0,-1 1 0,0 0 0,0-1 0,1 1 0,-1-1 0,0 1 0,0 0 0,0-1 0,-1 1 0,1-1-29,-24-2 3281,23 4-3265,-1 0 0,1 0 1,0 0-1,-1 0 0,1 0 1,0 0-1,-1 0 0,1 0 1,0 1-1,-1-1 0,1 0 1,0 1-1,0-1 1,-1 1-1,1-1 0,0 1 1,-1 0-17,2 0-219,0-1-355,0 0-344,0 0 251,0 0 398,0 0 242,0 0 43,0 0 43,0 0 234,0 0 337,-3 6-479,-1 0 0,1 0-1,0 1 1,0-1 0,1 1 0,0 0-1,0-1 1,0 5-151,-1 21-141,3-32 128,0 1-1,0 0 1,0 0 0,1-1-1,-1 1 1,0 0 0,1-1-1,-1 1 1,0 0 0,1-1-1,-1 1 1,1-1 0,-1 1-1,1 0 1,-1-1-1,1 0 1,0 1 0,-1-1-1,1 1 1,-1-1 0,1 0-1,0 1 1,-1-1 0,1 0-1,0 1 1,0-1 0,-1 0-1,1 0 1,0 0-1,0 0 1,-1 0 0,1 0-1,0 0 1,0 0 0,0 0 13,4 0-134,17 0-363,-22 0 493,1 0 0,-1 0 0,1 0 1,-1 0-1,1 0 0,-1 0 1,1 0-1,-1 0 0,1 0 0,-1 0 1,1 0-1,-1 0 0,1-1 1,-1 1-1,1 0 0,-1 0 0,1-1 1,-1 1-1,0 0 0,1 0 0,-1-1 1,1 1-1,-1-1 0,0 1 1,1 0-1,-1-1 0,0 1 0,0-1 1,1 0 3,-1 1 90,0 0 223,0 0 335,-10-5 899,10-14-3430,1 13 1747,-1 0 1,0 0-1,0 0 1,-1 0-1,0 0 1,0 0-1,-1-5 136,1 9 55,0 0 1,0 0-1,0 1 0,0-1 1,0 0-1,-1 1 1,1-1-1,0 1 0,-1-1 1,1 1-1,-1 0 0,0 0 1,1-1-1,-1 1 1,0 0-1,0 1 0,0-1 1,1 0-1,-1 0 0,0 1 1,0-1-1,0 1 0,0 0 1,0 0-1,0-1 1,-1 1-56,-4 1 167,5-1-145,0 1 0,0-1 0,0 0 0,1 0 0,-1 0 0,0 0 0,0 0 0,1 0 0,-1-1 0,0 1 0,0-1 0,1 1 0,-1-1-1,0 0-21,1 1-341,7 0-7359,6 0 1247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03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56 336,'0'0'150,"0"0"47,0 0-117,0 0 1350,0 0 4234,-3-2-3476,2 1-2181,0 0 0,1 1 1,-1-1-1,0 0 1,0 0-1,1 0 1,-1 1-1,0-1 0,1 0 1,-1 0-1,1 0 1,-1 0-1,1 0 1,-1 0-1,1 0 0,0 0 1,0 0-1,-1 0 1,1 0-1,0-1 1,0 1-1,0 0 0,0 0 1,0 0-1,1 0 1,-1 0-1,0 0 1,0 0-1,1 0 0,-1 0 1,0 0-1,1 0 1,-1 0-1,1 0 1,0 0-1,-1 0 0,1 0 1,0 0-1,-1 1 1,1-1-1,0 0 1,0 0-1,0 1 0,-1-1 1,1 1-1,0-1 1,0 1-1,0-1 1,0 1-1,0-1 0,1 1-7,5-2 16,0 0 0,0 1 1,0-1-1,0 2 0,0-1 0,1 1 0,-1 0 0,2 1-16,7-1 85,-15 0-71,0 0 0,0 1 0,0-1 0,0 1 0,0-1 0,0 1 0,0-1 1,0 1-1,0-1 0,0 1 0,0 0 0,0 0 0,-1-1 0,1 1 0,0 0 0,0 0 0,-1 0 0,1 0 0,-1 0 0,1 0 1,-1 0-1,1 0 0,-1 0 0,0 0 0,1 0 0,-1 0 0,0 0 0,0 1 0,0-1 0,0 0 0,0 0-14,3 42 265,-3-39-214,-2 84 593,1-17-79,5 49-565,5-60 59,-5-37-42,-1 0-1,-1 0 1,-1 1-17,-1-12-4,1-8-23,-1 1-1,0 0 1,0-1-1,-1 1 1,1 0-1,-1-1 1,0 1-1,0-1 1,-1 1 0,1-1-1,-1 0 1,-1 3 27,-7 8-21,1 1 1,0 1-1,1-1 1,1 1-1,1 1 1,0-1-1,2 1 1,0 0 0,0 0-1,2 0 1,0 0-1,1 3 21,1-21 0,0 14-15,0 0-1,0 0 1,1 0 0,1 0-1,0 0 1,1 0 0,1-1-1,1 4 16,2 3 7,-1-1 0,-2 1 0,0 0 0,-1 0 0,-1 1-1,0-1 1,-2 0 0,0 1 0,-3 11-7,0-20 193,0 0 0,-1 0 1,-1 0-1,0-1 0,0 1 0,-1-1 1,0-1-1,-7 10-193,-4 6 356,11-14-169,3-6-90,-1 0 0,0 0 0,0 0-1,0 0 1,0-1 0,-1 1-97,4-6 27,1 0-78,0 0-370,-3 5-5676,-12 4 677,8-7 2645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8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20 5475,'0'0'2064,"0"0"-1079,0 0-217,0 0 118,0 0 45,0 0-85,18 0 2030,-16 0-2818,36 0-162,-38 31 281,0-23-646,-1-20 423,1 10 69,0 0 0,0-1 0,-1 1-1,1 0 1,-1 0 0,1-1 0,-1 1 0,0 0-1,0 0 1,0 0 0,0 0 0,0 0 0,-1 0-1,1 1 1,-1-1 0,1 0-23,-4 0 75,1 0 0,-1 0 1,1 1-1,-1 0 0,1 0 0,-1 0 0,0 0 1,1 1-1,-1 0 0,0 0 0,0 0 0,-2 1-75,-7-1 75,13 0-174,1 0-918,0 0-2744,0 0-1709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49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 7139,'0'0'2657,"0"0"-1605,0 0-900,0 0-131,-2-3-42,2 2-59,0 1-3,0 0 24,0 0 81,0 0 12,0 0 49,0 0 2,0 0-45,0 0-26,0 0-25,0 0-18,0 0-30,0 0 107,0 0 125,0 0 150,1 3-96,-1 1-1,1-1 1,-1 1-1,1 0 1,-1-1-1,0 1 1,-1-1 0,1 1-1,-1 2-226,0 9 64,1-14-71,0-1 1,-1 1-1,1-1 1,0 1-1,0 0 1,0-1 0,0 1-1,1-1 1,-1 1-1,0-1 1,0 1 0,0-1-1,0 1 1,0-1-1,1 1 1,-1-1-1,0 1 1,0-1 0,1 1-1,-1-1 1,0 0-1,1 1 1,-1-1 0,1 1-1,-1-1 1,0 0-1,1 1 1,-1-1-1,1 0 1,-1 0 0,1 1-1,-1-1 1,1 0-1,-1 0 1,1 0 0,-1 0-1,1 1 1,-1-1-1,1 0 1,-1 0-1,1 0 1,-1 0 0,1 0-1,0 0 1,-1 0-1,1-1 1,-1 1 0,1 0-1,-1 0 1,1 0 6,4 0-128,-5 0 112,0 0 182,0 0 69,0 0 117,0 0 192,0 0-224,0 0-171,21 1-583,20 0-1370,-41-2 1808,1 0 0,-1 1 0,0-1 0,0 0 0,0 0 1,0 0-1,0 1 0,0-1 0,0 0 0,0 0 0,0 0 0,0 1 0,0-1 0,-1 0 0,1 0 0,0 1 0,-1-1 0,1 0 1,-1 0-5,-3 0 159,-1-1 0,1 1 0,-1 0 1,1 0-1,-1 1 0,0 0 1,0 0-1,1 0 0,-1 0 0,-2 1-159,-14 0 480,21 1-2048,4 0-1532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1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8244,'0'0'2033,"0"0"-2033,0 0-304,0 0 240,0 0 64,0 0 144,126-2-128,-109 0 32,-7 2-48,0 0 48,-5 0 48,-5-3-96,0 1-593,0-2-4049,-5 1-32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35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4562,'0'0'6323,"0"0"-4690,0 0-1521,0 0-112,0 0 0,0 0 112,0 0 16,146-6 0,-84-6-80,1-1 32,-8 6 48,-5 0-128,-5 5-224,-12 0-2433,-31 2-929,-2 0-2096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2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5234,'-34'20'950,"-23"17"-950,55-36 16,0 0-1,1 1 1,-1-1-1,0 1 1,1-1 0,0 1-1,-1 0 1,1 0-1,0-1 1,0 1-1,0 0 1,0 0 0,0 0-1,1 0 1,-1 0-1,0 0 1,1 1-1,0-1 1,-1 0-1,1 0 1,0 0 0,0 0-1,0 0 1,1 1-1,-1-1 1,0 0-1,1 0 1,-1 0 0,1 0-16,1 7 138,17 105 1284,-8-57-754,-3 1 0,-1 12-668,-7 228 819,-5-236-649,-9 41-170,5-48 73,3-1-1,1 34-72,5-85 8,0 1 0,0-1-1,0 0 1,0 0 0,1 0 0,0 0-1,-1 0 1,1 0 0,0 0 0,1 0 0,-1-1-1,0 1 1,1 0 0,-1-1 0,1 1-1,0-1 1,0 1 0,0-1 0,0 0-1,1 0 1,-1 0 0,0 0 0,1 0-1,0 0 1,-1-1 0,1 1 0,0-1-1,0 0 1,0 0 0,-1 0 0,1 0-1,2 0-7,7 1-99,-1 0 0,1 0 0,-1-1-1,1 0 1,0-1 0,2-1 99,4 1-2153,-15 0-2651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9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83 176,'0'0'248,"0"0"1326,0 0 3802,0 0-3351,0 0-1118,0 0 224,-6 2-274,-1 1-638,5-2-105,0 0 0,0 0 0,-1 0 1,1-1-1,0 1 0,-1-1 0,1 1 0,-1-1 1,1 0-1,0 0 0,-3 0-114,5-20-99,0 16 106,0 1 0,0 0-1,0 0 1,1-1-1,-1 1 1,1 0 0,-1 0-1,1 0 1,0 0 0,1 0-1,-1 0 1,0 0 0,1 0-1,0-1-6,0 2 3,1-1-1,-1 1 0,1 1 1,-1-1-1,1 0 0,-1 1 1,1-1-1,0 1 0,0 0 1,0 0-1,0 0 0,0 0 1,0 0-1,0 1 0,2-1-2,-1 0 9,-1 0 0,1 1-1,0-1 1,-1 1 0,1 0 0,0 0-1,-1 0 1,1 1 0,0-1-1,-1 1 1,1 0 0,1 0-9,-2 0 6,-1 1 1,0-1 0,0 1-1,0 0 1,-1-1 0,1 1-1,0 0 1,-1 0 0,1 0-1,-1 0 1,1 0 0,-1 1-1,0-1 1,0 0-1,0 1 1,0-1 0,0 0-1,-1 2-6,7 19 26,-1 1 0,-1 0 0,-1 1 0,-2-1-1,0 3-25,0 38-249,-5 21 249,2-79-34,0-1 0,0 1-1,-1-1 1,0 1 0,-1-1-1,1 0 1,-1 0 0,0 0-1,-1 0 1,0 0 0,0-1 0,-2 3 34,-7 8-481,0-2 0,-1 0 0,-11 9 481,17-17-283,1 1 0,-1-1 0,0-1-1,-1 1 1,1-1 0,-1-1 0,-9 4 283,18-8 14,0 0 1,0 1-1,1-1 1,-1 0 0,0 0-1,0 0 1,0 0-1,1 0 1,-1 0-1,0 0 1,0 0-1,0 1 1,0-1-1,0 0 1,1 0-1,-1 0 1,0 0-1,0 1 1,0-1-1,0 0 1,0 0-1,0 0 1,0 1-1,1-1 1,-1 0-1,0 0 1,0 0-1,0 1 1,0-1-1,0 0 1,0 0-1,0 0 1,0 1-1,0-1 1,0 0-1,0 0 1,0 1-1,-1-1 1,1 0-1,0 0 1,0 0-1,0 1 1,0-1 0,0 0-1,0 0 1,0 0-1,0 0 1,-1 1-1,1-1 1,0 0-1,0 0 1,0 0-1,0 0 1,-1 0-1,1 1 1,0-1-1,0 0 1,0 0-1,-1 0 1,1 0-1,0 0 1,0 0-1,0 0 1,-1 0-1,1 0 1,0 0-1,0 0 1,-1 0-15,18 9-109,8-1 738,1 0 0,1-2 0,-1-1 1,1-1-1,0-1 0,0-1 0,19-2-629,-45 0 222,-1 0-91,0 0-59,0 0 112,0 0-27,0 0 16,0 0 9,0 0 85,0 0-94,0 0-136,0 0-71,10-11-2777,-3 4-3948,-4 5-583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3:59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8756,'0'0'2609,"0"0"-2609,0 0 0,0 0 80,0 0 16,0 145 96,-10-98 321,-10 3-321,-3-3 32,3-2-224,0-2 32,2-7-32,8-4-2177,8-30-1985,2-2-1777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0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74 1761,'0'0'1219,"0"0"-58,0 0 453,0 0 851,0 0-707,0 0-739,-10-10 75,-39-33-299,44 40-682,-1 0-1,1 1 1,-1-1 0,1 1-1,-1 0 1,0 1 0,0 0 0,0 0-1,0 0 1,0 0 0,0 1-1,0 0 1,0 0 0,0 1 0,-4 0-113,-13 0 542,22-1-527,1 0 1,-1 0-1,1 0 1,-1 0-1,1 0 0,0 1 1,-1-1-1,1 0 1,-1 0-1,1 0 1,-1 0-1,1 1 0,0-1 1,-1 0-1,1 0 1,-1 0-1,1 1 0,0-1 1,-1 0-1,1 1 1,0-1-1,-1 0 1,1 1-1,0-1 0,0 1 1,-1-1-1,1 0 1,0 1-1,0-1 0,0 1 1,-1-1-1,1 1 1,0-1-1,0 1-15,0 16-93,1-9 110,0 13-38,1 1 1,2-1-1,0 0 1,1 0-1,0 0 0,4 4 21,6 24-12,-13-38 14,-1-1 0,0 1 0,0-1-1,-1 1 1,0-1 0,-2 6-2,2-5-1,-1-1 0,1 0 0,0 1 0,1-1 0,1 1 0,-1-1 1,2-5-11,0 1 0,0-1 0,1 0 0,0 0 0,0 0 0,0-1 0,0 1 0,0-1 0,1 0 0,0 0 0,0-1 0,5 3 11,18 17-33,-24-19 18,0 0 0,0 0 0,-1 0 0,1 1 0,-1-1 0,0 1 0,-1 0 0,1 0 0,-1 0 0,0 0 0,0 1 0,1 3 15,-1 5-58,-1 0-1,1 0 1,-2 0-1,0 5 59,-1-2-13,1-11 16,-1-1 0,0 1 0,-1-1-1,1 1 1,-1-1 0,0 0 0,0 0 0,-1 0 0,0 0-1,-1 3-2,-12 23 17,3 1-25,6-16 0,0 0 0,1 1-1,1-1 1,1 1 0,0 0-1,1 1 1,1-1 0,0 1 8,2-4-17,0 0-1,1 0 1,0 0 0,1 0 0,1-1 0,0 1 0,4 9 17,9 31-129,-13-38 99,1-1-1,1 1 1,1-1 0,2 4 30,-6-15-8,0 0 1,1 0 0,0 0-1,-1 0 1,1 0-1,0-1 1,1 0 0,-1 1-1,1-1 1,-1 0 0,1 0-1,0-1 1,0 1-1,0-1 1,0 0 0,4 1 7,-4-1-249,0-1 0,0 0 0,1 0 0,-1 0 1,0 0-1,1 0 0,-1-1 0,4 0 249,7 0-4220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05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825 1 6419,'0'0'3791,"0"0"-2745,7 31-827,-2-9-157,5 15 124,-3 1 1,-1 0-1,-2 0 1,0 31-187,-4-36 219,-1-1-1,-2 0 1,0 0 0,-3 0 0,0 0 0,-2-1-1,-2 0 1,-1 0 0,-1-1 0,-5 7-219,-3 1 101,-3-2 0,-1 0 0,-1-1 0,-2-2 1,-1 0-1,-2-2 0,-9 6-101,-14 9 127,-2-2 0,-2-3 0,-1-2 0,-4-2-127,51-29-73,0-1 1,-1-1-1,0 0 0,0-1 0,0 0 0,0-1 0,-1 0 1,0-1-1,0 0 0,-12 0 73,23-3-191,0-1 1,1 1-1,-1 0 1,0-1-1,1 0 1,-1 1-1,0-1 0,1 0 1,-1 0-1,1 0 1,0 0-1,-1 0 1,1 0-1,0 0 1,-1-1-1,1 1 1,0 0-1,0-1 1,0 1-1,0-1 0,0 1 1,1-1-1,-1 1 1,0-1-1,1 0 1,-1 1-1,1-1 1,-1 0 190,-2-10-1069,0-1 0,1 1 0,-1-9 1069,1 9-505,-2-39-1965,3 30 1698,-1 1-1,-3-13 773,4 28 293,-1-1 0,1 1 0,-1 0 0,0 0 0,-1-1 0,1 1 0,-1 1-293,3 3 172,-1 0-1,1 0 0,-1 1 0,1-1 0,-1 0 0,0 1 0,1-1 0,-1 1 0,0-1 0,1 0 0,-1 1 0,0 0 0,0-1 0,1 1 0,-1-1 0,0 1 0,0 0 1,0 0-1,0-1 0,1 1 0,-1 0 0,0 0 0,0 0 0,0 0 0,0 0 0,0 0 0,0 0 0,1 0 0,-1 1 0,0-1 0,0 0 0,0 0 0,0 1-171,-1 0 93,0 0-1,1 0 0,-1 0 0,1 0 1,-1 0-1,1 0 0,0 0 0,-1 0 0,1 1 1,0-1-1,0 1 0,0-1 0,0 1 1,0-1-1,0 1 0,0 0-92,-4 12 91,2 0-1,-1 0 1,1 0 0,1 1-1,1-1 1,0 11-91,1 21 577,4 21-577,-3-53 77,1-1 0,1 0 0,0-1 0,0 1 0,2 0 1,-1-1-1,2 0 0,0 0 0,0 0 0,1-1 0,6 8-77,-8-12 22,0-1-1,0 1 0,1-1 0,0-1 0,0 1 0,1-1 1,0 0-1,0 0 0,0-1 0,0 0 0,0 0 1,1-1-1,0 0 0,0 0 0,0 0 0,0-1 0,0-1 1,0 1-1,1-1-21,0 0 0,0 0 1,0-1-1,-1 0 0,1 0 1,0-1-1,0 0 0,0-1 1,-1 0-1,1 0 0,-1-1 1,1 0-1,-1 0 0,0-1 1,0 0-1,0 0 0,9-10-183,0 0-1,-1 0 1,-1-2-1,9-11 184,-7 0-3540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07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22 176,'0'0'7443,"0"0"-5209,0 0-1589,0 0-15,0 0-387,0 0-94,-19-4-5,-13-2 90,-1 1 0,-22 0-234,43 4 103,0 1 1,0 0-1,-1 1 1,1 0-1,0 1 0,0 1 1,1 0-1,-1 0 1,0 1-1,-8 5-103,14-6 18,1 0 0,-1 0 0,1 1 0,0-1-1,1 1 1,-1 1 0,1-1 0,-1 0 0,1 1 0,1 0 0,-1 0 0,1 0-1,0 1 1,0-1 0,0 1 0,1-1 0,-1 3-18,0 4-2,0 0-1,1 1 1,1 0 0,0-1 0,1 1-1,0-1 1,2 14 2,-2-23-1,1 1-1,0 0 0,0 0 1,0 0-1,0 0 0,1-1 1,-1 1-1,1-1 1,0 1-1,0-1 0,0 0 1,1 1-1,-1-1 0,3 2 2,5 4-8,0 1 0,1-1 0,8 4 8,23 21-9,-40-33 10,-1 0 1,0 0-1,0 1 1,0-1-1,0 1 0,0-1 1,0 1-1,0-1 0,0 1 1,0 0-1,-1-1 0,1 1 1,0 0-1,-1 0 0,0-1 1,1 1-1,-1 0 0,0 0 1,0 0-1,0 0 0,0-1 1,0 1-1,-1 0 0,1 0 1,-1 0-1,1-1 0,-1 2-1,-2 3 9,0 0-1,0-1 0,-1 1 0,0-1 1,0 1-1,-4 2-8,-6 10 2,12-11-12,-1 0-1,2 0 1,-1 1-1,1-1 1,0 1-1,0-1 1,1 1-1,0-1 1,0 1 0,1-1-1,0 1 1,0-1-1,2 5 11,2-1-22,0 0 0,1 0 0,0-1 0,3 3 22,-4-6 4,-1 0 0,1 0 0,-1 1 0,-1-1 1,1 1-1,-1 0 0,0 0 0,-1 0 0,0 0 0,0 1 0,0 4-4,-1-4 2,-1-1 0,1 1-1,-1 0 1,-1 0 0,1 0-1,-1-1 1,-1 1 0,0 0-1,0-1 1,-1 1-1,0-1 1,0 0 0,-2 3-2,-10 10 27,-1-1 0,-15 16-27,19-24 7,0 2-1,1-1 1,0 2 0,1-1 0,1 1-1,0 1 1,0 2-7,8-14 1,-1 1-1,1-1 0,0 1 1,0 0-1,0-1 0,1 1 1,-1 0-1,1-1 0,0 1 1,1 0-1,-1 0 0,1-1 1,0 1-1,0 0 0,1-1 1,-1 1-1,1-1 1,0 1-1,0-1 0,0 0 1,1 0-1,-1 0 0,1 0 1,0-1-1,0 1 0,1-1 1,-1 1-1,1-1 0,-1 0 1,5 2-1,0 1 11,2 0 0,-1 0 0,1-1 0,-1 0 0,1-1 0,1 0 0,-1-1 0,1 0 0,-1 0 0,1-1 0,0-1 0,1 0-11,46 2-2883,-46-3-3629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0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1 448,'0'0'870,"0"0"752,0 0 2916,-13 27-2900,-3 4-1412,1-3 79,1 0 1,1 2 0,2 0 0,-7 28-306,5-2 884,1 2 0,4 0 0,-1 37-884,4 177 1566,5-245-1497,0-1-7,2 0 1,1 0-1,1-1 1,1 1-1,1-1 0,2 0 1,0 0-1,2-1 0,2 3-62,-5-12-12,1-2 0,0 1 0,1-1 0,1 0 0,0 0 0,1-2 0,2 3 12,-4-6-96,-1-1 0,1-1 0,0 1 0,0-2 0,0 1 0,1-1 0,0-1 0,0 1 0,0-2 0,10 3 96,32 0-8710,-48-6 4027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7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1 362 96,'0'0'1699,"0"0"2781,0 0-3133,0 0-1195,0 0-42,3 0 103,19 2 2284,-20-3-2452,0 0 0,0 0 1,0 0-1,0 0 0,0-1 0,0 1 0,-1-1 0,1 1 0,0-1 0,-1 1 0,1-1 1,-1 0-1,0 0 0,1 0 0,-1 0 0,0 0 0,0 0-45,25-47 4,-20 36 95,18-38 144,13-44-243,4-6 26,-29 75 46,-12 26 40,0 0-69,0 0 2,0 0 54,0 4-32,6 90 290,-6 49-357,-1-60 102,-5 44 476,1-51-1888,4-24-3067,1-52 463,0 0 899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8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7828,'0'0'1264,"0"0"-528,0 0 769,0 0-993,-15 153-335,-1-101 47,4 0-192,2-5 0,5-6-64,5-12-769,0-29-2560,0 0-2594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34 130 176,'0'0'678,"0"0"1528,0 0 3125,0 0-3117,0 0-1577,-5 0 6,-17-3 219,21 2-816,1 1 0,-1-1 0,1 1 0,-1 0 0,1-1 0,0 1 0,-1-1 0,1 1 0,-1-1 0,1 1 0,0-1 0,0 1 0,-1-1 0,1 0 0,0 1 0,0-1 0,0 1 0,-1-1 0,1 0 0,0 1 0,0-1 0,0 0 0,0 1 0,0-1 0,0 1 0,0-1 0,1 0 0,-1 1 0,0-1-1,0 0-45,0-3-1,0-1-1,0 1 0,0 0 1,1 0-1,-1 0 0,1-1 1,0 1-1,0 0 0,1 0 1,-1 0-1,1 0 0,0 0 1,0 1-1,0-1 0,0 1 0,1-1 1,-1 1-1,1 0 0,0 0 1,0 0-1,0 0 0,1 0 1,-1 1-1,0-1 0,1 1 1,0 0-1,0 0 0,-1 0 0,1 1 1,4-2 1,-3 2 10,1-1 1,0 1 0,0 1-1,0-1 1,0 1 0,0 0-1,1 0 1,4 1-11,-10-1 1,0 1 0,-1-1 0,1 0 0,0 1 0,-1-1 0,1 1 0,0-1 1,-1 1-1,1-1 0,-1 1 0,1-1 0,-1 1 0,1-1 0,-1 1 0,1 0 0,-1-1 0,0 1 0,1 0 0,-1-1 0,0 1 0,1 0 0,-1-1 0,0 1 0,0 0 0,0 0 0,0-1 0,0 1 0,0 0-1,1 26-11,-1-21 14,0-3-1,1 9-26,-1 0 0,0 0 0,0 1-1,-2-1 1,0 0 0,0 0 0,-1 0 0,0 0 0,-1-1 0,0 1-1,-4 5 25,-3 3-12,7-13 4,0 0 1,0 0-1,0 0 0,1 1 1,0-1-1,1 1 1,0 0-1,0 0 1,0 0-1,1 0 0,0 5 8,1-6-12,1 0 0,0-1 0,0 1-1,1 0 1,0-1 0,0 1-1,0-1 1,1 0 0,0 0 0,0 0-1,0 0 1,1 0 0,0-1 0,1 1 12,-1 1-2,0 1 8,0 0 1,-1 1-1,1-1 1,-2 1-1,0-1 1,0 1-1,0 0 1,-1 0-1,0 0 1,-1 0-1,0 0 1,0 0-1,-1 0 1,-1 4-7,1-9 9,1 0 1,-1-1-1,-1 1 1,1 0-1,0-1 1,-1 1-1,0-1 1,1 1-1,-1-1 1,-1 0 0,1 0-1,0 0 1,-1 0-1,0 1-9,-44 35 589,16-15-372,31-23-296,-1-1 0,1 1-1,-1 0 1,1-1 0,-1 1 0,1 0 0,0 0 0,-1-1 0,1 1 0,0 0 0,0 0 0,0 0-1,-1 0 1,1-1 0,0 1 0,0 0 0,0 0 0,0 0 0,0 0 0,1-1 0,-1 1 0,0 0 0,0 0-1,1 0 80,-1 0-412,0 0-1,0-1 0,1 1 0,-1 0 1,0 0-1,1-1 0,-1 1 0,1 0 1,-1-1-1,1 1 0,-1 0 0,1-1 1,-1 1-1,1-1 0,-1 1 0,1-1 0,0 1 1,0-1-1,-1 1 0,1-1 0,0 0 1,-1 1-1,2-1 413,8 1-2967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35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6851,'0'0'1988,"0"0"-1028,0 0-749,0 0 104,18 2 394,-13-1-660,9 0 58,0 1 1,-1 1-1,1 0 0,0 1 0,-1 0 1,0 1-1,0 0 0,0 1 0,8 6-107,0 2 72,-1 0 0,-1 1 0,0 0 0,-2 2 0,4 5-72,-15-16 38,-1 0 0,0 1 0,0-1 1,0 1-1,-1 0 0,0 1 0,-1-1 0,0 1 0,0-1 1,0 1-1,-1 0 0,-1 0 0,1 0 0,-1 1 0,0-1 0,-1 0 1,0 3-39,-1-5 67,0-1 0,0-1 1,-1 1-1,0 0 0,0 0 1,0 0-1,0-1 0,-1 1 1,0-1-1,0 0 0,0 0 1,0 0-1,-1 0 0,1-1 0,-1 1 1,0-1-1,0 0 0,-2 1-67,-11 8 149,-1-1 0,1-1-1,-2-1 1,-1 0-149,16-7-49,0 0 0,-1-1 0,1 0 0,-1 1 0,1-1 0,-1-1 0,0 1 1,1-1-1,-3 0 49,6 0-2562,1-2-3088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9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6787,'0'0'2497,"0"0"-1264,0 0-177,0 0-255,0 0 15,-58 158-208,31-108-448,4-5-16,6-2-144,9-9-80,1-10-2657,7-24-2481,0 0 352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19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48 145 176,'0'0'2180,"0"0"3681,0 0-3212,0 0-1611,0 0-248,-6-1-155,5 0-605,0 1 1,0 0-1,-1-1 1,1 1-1,0 0 0,0 0 1,-1 0-1,1 0 1,0 0-1,-1 0 1,1 0-1,0 1 1,0-1-1,-1 0 0,1 1 1,0-1-1,0 1 1,0-1-1,-1 1 1,1 0-1,0 0 1,0-1-1,0 1-30,0 2 34,-1-1 0,1 1-1,-1-1 1,1 1 0,0-1 0,0 1-1,1 0 1,-1 0 0,0-1 0,1 1-1,0 0 1,-1 0 0,1 2-34,0 124 141,0-118-138,1 0 0,0 0-1,1 0 1,0 0 0,1-1-1,0 1 1,1-1 0,0 0-1,1 0 1,0 0 0,0-1-1,1 0 1,0 0 0,1 0-1,0 0 1,0-1 0,1 0-1,0-1 1,7 6-3,-10-11-3,-1 1 1,1-1-1,0 1 0,0-1 0,0-1 1,0 1-1,0-1 0,0 0 0,0 0 1,0 0-1,1-1 0,-1 0 0,3 0 3,-4 0-6,0 0 0,0-1 0,0 1 0,0-1 0,0 0 0,0 0 0,0-1 0,-1 1 0,1-1 0,-1 0 0,1 1 0,-1-2 0,0 1 0,1 0-1,-1-1 1,0 1 0,0-2 6,5-5 5,-1-1-1,-1 0 0,1 0 0,-2-1 1,0 1-1,0-1 0,0-1 0,-2 1 1,1 0-1,-2-1 0,2-9-4,0-17 132,-1 0-1,-2-39-131,-2 44 136,1 17-16,-1 0 0,0-1 0,-1 1 0,-5-13-120,6 22 56,-1 0 0,-1 0 0,1 0 1,-1 1-1,-1 0 0,1-1 1,-1 1-1,0 0 0,0 1 0,0-1 1,-1 1-1,-1-1-56,4 4 66,2 1-58,-1 1-1,1 0 1,0-1 0,-1 1-1,1 0 1,-1-1 0,1 1-1,-1 0 1,1 0 0,0-1-1,-1 1 1,1 0 0,-1 0-1,1 0 1,-1 0 0,1-1-1,-1 1 1,1 0 0,-1 0-1,1 0 1,-1 0 0,0 0-8,0 0-206,6 46-7001,13 10 2766,-8-31 1891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2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1857,'0'0'10405,"0"0"-9445,0 0-496,0 0 1105,32 117-1153,-32-74-144,0 0-64,-5 0-192,-5 0 64,5-1-80,-5-3-80,-2-5-3425,7-28-5155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2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89 284 0,'0'0'245,"0"0"14,0 0-61,0 0-142,0 0-11,-9-12 24,5 7-46,-4-5 21,0-1 0,0 0 0,1 0 0,1-1-1,0 0 1,0 0 0,1 0 0,-3-13-44,6 7 1954,0 0 1,1 1-1,1-12-1954,0 27-114,0 0 161,1 0 0,0 0 0,0 0-1,-1-1 1,1 1 0,1 1 0,-1-1 0,0 0 0,0 0-1,1 0 1,-1 1 0,1-1 0,-1 0 0,1 1-1,0 0 1,0-1 0,-1 1 0,1 0 0,0 0-1,0 0 1,1 0-47,46-19 471,-38 17-354,0 0 0,0 1 0,0 1 0,0 0 0,1 0 0,-1 1 0,11 2-117,-21-2 24,-1 1 0,1-1 0,0 0 0,-1 1 0,1-1-1,-1 1 1,1-1 0,0 1 0,-1-1 0,1 1 0,-1 0 0,0-1-1,1 1 1,-1 0 0,1-1 0,-1 1 0,0 0 0,0-1 0,1 1-1,-1 0 1,0 0 0,0-1 0,0 1 0,0 0 0,0 0 0,0-1-1,0 1 1,0 0-24,1 28 321,-2-21-211,2 28 5,-1 0-1,-2 0 0,-2-1 1,-1 1-1,-2-1 0,-6 17-114,-7 7-162,-2-2 0,-3 0 0,-3-2 0,-21 33 162,45-81 6,0 0 1,1 0-1,0 0 1,1 0-1,0 1 1,0-1 0,0 1-1,1-1 1,0 1-1,1 0 1,-1-1-1,1 1 1,1 4-7,-1-2-29,1-6 24,-1-1 0,0 1 0,1 0 0,0-1 0,0 1 1,0-1-1,1 1 0,-1-1 0,1 1 0,-1-1 0,1 0 0,0 0 0,1 0 0,-1 0 1,0 0-1,1 0 0,0-1 0,-1 1 0,1-1 0,0 1 0,0-1 0,1 0 1,-1-1-1,0 1 0,1 0 0,-1-1 0,1 0 0,0 0 5,9 4-45,0-2 0,0 1-1,1-2 1,-1 0 0,1-1 0,0 0-1,1-1 46,9 0-29,-11 1 165,0-1-1,1 0 0,-1-1 0,0 0 1,0-2-1,1 1 0,9-5-135,4 0 555,-26 7-112,-1 0 549,0 0-125,0 0-349,0 0-249,0 0-119,9 0-992,-5 0-4068,1 0-3113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2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24 272,'0'0'454,"0"0"-233,0 0-63,0 0 922,0 0 2935,0 0-2964,6-6-859,-5 4-148,1 1 0,-1-1 0,1 1 0,-1 0 0,1-1-1,-1 1 1,1 0 0,0 0 0,-1 0 0,1 0 0,0 0 0,0 1-1,0-1 1,0 0 0,0 1 0,0 0 0,1-1-44,-1 2 62,1-1 1,0 1 0,-1 0-1,1 0 1,-1 0 0,1 0-1,-1 0 1,1 0-1,-1 1 1,0 0 0,1-1-1,-1 1 1,0 0 0,0 0-1,0 0 1,0 1-63,17 17 352,-1 1-1,-1 0 1,0 1 0,-2 1-1,-1 0 1,-1 1 0,-1 1-1,8 24-351,-8-15 255,-3-1 0,-1 2 0,-1-1 0,-2 1 0,-1 0 0,-2 28-255,-1 33 726,-5 12-726,0-72 113,-1 0 0,-1 0-1,-2-1 1,-8 23-113,-10 10 175,-6 7-175,11-28 21,2 0-1,2 2 1,0 5-21,15-44-768,1 1-1,-1 0 1,1 0 0,1 1 768,0-7-4914,0-5-1679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25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10885,'0'0'192,"0"0"-213,0 0 103,16 20 22,50 69-37,-57-76-47,-2 0 1,0 1-1,0 0 0,0 3-20,-6-12 6,1 0-1,0-1 1,0 1-1,0 0 1,0-1-1,1 1 0,0-1 1,0 0-1,0 0 1,1 0-1,-1 0 1,1 0-1,0-1 0,0 0 1,0 1-1,1-1-5,1-1-19,-1 0 0,1 0 1,-1-1-1,1 0 0,-1 0 0,1-1 0,0 1 0,-1-1 0,1 0 0,0-1 0,0 1 1,-1-1-1,1 0 0,-1-1 0,1 1 0,-1-1 0,0 0 0,1-1 0,-1 1 0,0-1 1,-1 0-1,1 0 0,0-1 0,-1 1 0,2-2 19,42-46-7,-1-2 0,-3-2 0,17-30 7,10-12 37,328-385 144,-363 443-1405,-17 25-4848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29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40 560,'0'0'1673,"0"0"4669,0 0-3688,0 0-1920,0 0-417,0 0-191,2 3-76,0 1-820,-1-3 1119,0 1-1,0 0 1,0 0 0,0 0-1,0 0 1,0 0-1,-1 1 1,1-1 0,-1 0-1,0 0 1,1 0-1,-1 0 1,0 1-349,17-6-416,-17 3 408,1 0-30,0-1 0,0 1 0,0-1 0,0 0 0,0 1-1,0-1 1,0 0 0,0 0 0,0 1 0,0-1 0,0 0-1,-1 0 1,1 0 0,0 0 0,-1 0 0,1 0 0,-1 0 38,0 0 205,-2 1-199,0 0-1,1 0 1,-1 0-1,0 0 1,0 0 0,0 0-1,0 0 1,0 1-1,0-1 1,0 1-1,0 0 1,1-1 0,-1 1-1,0 0 1,0 0-1,1 0 1,-1 0 0,0 0-1,1 0 1,0 1-1,-1-1 1,1 0 0,0 1-1,-1-1 1,1 1-1,0 0 1,0-1-1,0 1 1,0 0 0,1-1-1,-1 1 1,0 0-6,1-1-75,6-1-213,-4 0 221,0 0 1,0-1-1,1 1 0,-1-1 0,0 1 1,0-1-1,0 0 0,1 1 1,-1-1-1,0-1 0,0 1 0,0 0 1,-1 0-1,1-1 0,0 1 1,0-1-1,-1 1 0,1-1 0,-1 0 1,1 1-1,-1-1 0,1-2 67,0 0-209,0 0-1,0 0 1,0 0-1,0-1 1,-1 1-1,0 0 1,0-1-1,0 1 1,0-1-1,-1 0 1,0-2 209,0 6 40,-1 0 1,1 1-1,0-1 1,-1 1-1,0-1 1,1 1 0,-1-1-1,1 1 1,-1 0-1,0-1 1,1 1 0,-1 0-1,1-1 1,-1 1-1,0 0 1,0 0-1,1 0 1,-1-1 0,0 1-1,1 0 1,-1 0-1,0 0 1,0 0-1,1 0 1,-1 0 0,0 1-1,0-1 1,1 0-1,-1 0 1,0 0 0,1 1-41,-6-1 212,1 1-149,0 0 1,0 1 0,0-1 0,0 1-1,0 0 1,0 0 0,1 1 0,-1-1-1,1 1 1,-1 0 0,1 1 0,0-1-1,0 1 1,1-1 0,-1 1 0,1 0 0,-1 0-1,1 1 1,1-1 0,-2 2-64,4-6-2,0 0 1,0 1-1,0-1 1,0 0 0,0 0-1,0 0 1,0 0-1,0 0 1,0 1-1,0-1 1,0 0-1,0 0 1,0 0 0,0 0-1,0 1 1,0-1-1,0 0 1,0 0-1,0 0 1,0 0-1,0 0 1,0 1 0,1-1-1,-1 0 1,0 0-1,0 0 1,0 0-1,0 0 1,0 0-1,0 0 1,0 1 0,1-1-1,-1 0 1,0 0-1,0 0 1,0 0-1,0 0 1,0 0-1,0 0 1,1 0 0,-1 0-1,0 0 1,0 0-1,0 0 1,0 0-1,1 0 2,11 2-30,14-3 7,-22 1 1,0-1 1,1 0-1,-1 0 1,0-1-1,0 1 1,0-1-1,0 0 1,0 0-1,0 0 1,-1 0-1,1-1 1,0 1-1,-1-1 1,0 0-1,0 0 1,0-1 0,0 1-1,0 0 1,1-5 21,-3 7 61,-1 1 184,-2 0-192,0 0 0,0 0-1,0 0 1,0 1-1,0-1 1,0 0-1,1 1 1,-1-1-1,0 1 1,0 0 0,0-1-1,1 1 1,-1 0-1,0 0 1,1 0-1,-1 0 1,0 1 0,0 0-53,-25 24 241,26-24-148,1-2-104,0 0-79,22-6 55,-21-1-5240,-3 14-1853,1 3 4676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30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49 16,'0'0'344,"0"0"72,0 0-74,0 0 141,0 0 1904,-1 3 3822,-2 7-3678,2-7-2021,1-3-355,0 0-91,0 0 75,0 0-33,0 0-58,0 0 43,0 0 26,0 0 161,0 0 157,0 0-56,0 0-25,0 0-87,0 0-216,0 0-123,0 0-83,0 0 75,0 0 147,0 0 50,0 0 89,-20 14 407,21-14-625,-1 0-1,0 1 1,1-1-1,-1 1 1,1-1-1,-1 0 1,0 1 0,1-1-1,-1 0 1,1 0-1,-1 1 1,1-1-1,-1 0 1,1 0-1,0 0 1,-1 0 0,1 1-1,-1-1 1,1 0-1,-1 0 1,1 0-1,-1 0 1,1 0-1,0-1 1,-1 1 12,20 0-168,-16 0 79,-3 0 59,0 0 0,0 0 0,0 0 0,-1-1 0,1 1 0,0 0 0,0 0 1,0-1-1,0 1 0,0-1 0,-1 1 0,1-1 0,0 1 0,0-1 0,-1 1 0,1-1 0,0 0 0,-1 1 0,1-1 1,-1 0-1,1 1 0,-1-1 0,1 0 0,-1 0 0,1 0 0,-1 1 0,0-1 0,1 0 0,-1 0 0,0 0 30,3-29-719,-3 30 732,0-1 0,0 1 0,-1-1 0,1 1-1,0 0 1,-1-1 0,1 1 0,-1-1 0,1 1 0,0-1 0,-1 1-1,1 0 1,-1-1 0,1 1 0,-1 0 0,1 0 0,-1-1 0,1 1-1,-1 0 1,1 0 0,-1 0 0,0 0 0,1 0 0,-1 0 0,1 0-1,-1 0 1,1 0 0,-1 0 0,0 0-13,-24 0 223,19 0-120,-31 0 196,37 0-398,0 0-50,8-13 25,0 1 593,-9 12-463,1 0 1,0 0-1,0-1 1,0 1-1,0 0 1,-1 0 0,1 0-1,0-1 1,0 1-1,-1 0 1,1 0 0,0 0-1,0-1 1,-1 1-1,1 0 1,0 0 0,0 0-1,-1 0 1,1 0-1,0 0 1,0 0 0,-1 0-1,1 0 1,0 0-1,-1 0 1,1 0 0,0 0-1,-1 0 1,1 0-1,0 0 1,0 0 0,-1 0-1,1 0 1,0 0-1,-1 0 1,1 0 0,0 1-1,0-1 1,-1 0-1,1 0 1,0 0 0,0 0-1,0 1 1,-1-1-7,-1 1 11,0-1 1,1 1-1,-1 0 0,0 0 1,0 0-1,1 1 1,-1-1-1,1 0 0,-1 1 1,1-1-1,-1 1 1,1-1-1,0 1 0,0 0 1,0-1-1,0 1 1,0 0-1,0 0 0,0 0 1,0 0-1,1-1 1,-1 3-12,-1 3-25,0 0-1,1 0 1,0 0 0,0 0 0,1 6 25,2-12-13,-1 0-1,1 0 1,0-1 0,-1 1-1,1-1 1,0 0 0,-1 1-1,1-1 1,0 0-1,0 0 1,-1 0 0,1 0-1,0-1 1,1 1 13,0 0-10,-1 0 11,0-1 0,0 1 0,1 0 0,-1-1 0,0 0-1,0 1 1,0-1 0,0 0 0,0 0 0,0 0 0,0 0 0,0-1 0,-1 1 0,1 0 0,0-1 0,-1 0 0,1 1 0,-1-1 0,1 0 0,-1 1 0,0-1 0,0 0 0,0 0-1,0 0 1,0 0 0,0 0 0,0 0 0,-1-1 0,1 1 0,-1 0 0,1-2-1,-1 3 179,-5 2-71,1-1 1,0 0 0,0 1-1,-1 0 1,1 0-1,0 0 1,0 1 0,0-1-1,0 1 1,0 0-1,0 0 1,0 1-109,1-1-2,1-1-1,0 1 1,0 0 0,0-1-1,0 1 1,0 0-1,1 1 1,-1-1 0,1 0-1,-1 0 1,1 1 0,0-1-1,0 1 1,0-1 0,0 1-1,0-1 1,0 1 0,1 0-1,0-1 1,-1 1-1,1 0 1,0 0 2,0-3-85,0 0 26,0 0-72,6 0-63,-3 0 13,0 0 1,0-1-1,0 0 1,0 0 0,0 0-1,0 0 1,0 0-1,0 0 1,-1-1-1,1 1 1,0-1 0,0 0 180,18-18-9014,-16 12 4249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30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0 320,'0'0'889,"0"0"1973,0 0 3909,0 0-4730,9 2-2062,109 3 372,-90-5-3453,-2 0-3426,-26 0 3297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3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7203,'-89'68'363,"87"-66"-352,0-1 0,1 0 1,-1 1-1,1-1 0,-1 1 0,1-1 0,0 1 0,0 0 0,0-1 1,0 1-1,0 0 0,0 0 0,0 0 0,0 0-11,1-1 7,0 0-1,0 0 1,0 0 0,0-1-1,0 1 1,1 0-1,-1 0 1,0 0-1,0 0 1,1 0 0,-1-1-1,0 1 1,1 0-1,-1 0 1,1-1-1,-1 2-6,4 4 102,5 38 688,-2 1-1,-2 0 1,-1 27-790,3 34 165,0-14-59,-4 0-1,-5 22-105,-8-29 60,6-56-78,1-1 0,0 16 18,3-36 3,0-1 0,1 1 1,-1 0-1,2-1 0,-1 1 0,1-1 0,0 0 0,0 0 0,3 6-3,-3-9 89,0-1 1,1 0-1,-1 1 0,1-1 0,-1 0 1,1 0-1,0-1 0,0 1 0,0-1 1,0 1-1,1-1 0,-1 0 0,1 0 1,-1 0-1,1-1 0,0 1 0,0-1 0,-1 0 1,5 1-90,4 0 120,-1 0 1,0-1-1,1 0 0,-1 0 1,1-1-1,-1-1 1,1 0-1,8-2-120,-13 1-129,0 0-1,0 0 0,0-1 1,-1 1-1,1-2 0,3-1 130,-6 2-622,1 0 1,-1 0-1,0-1 0,0 1 0,0-1 0,0 0 1,-1 0-1,4-4 622,-4-3-4624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44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10 592,'0'0'4856,"0"0"-2959,0 0-667,0 0-142,0 0-261,-5-3-595,-5-3-215,11 6 15,21 14 73,48 30 224,-35-20-121,-1 1-1,-2 1 1,-1 2-1,-1 2 1,10 12-208,-29-28 111,0 0 0,0 1 0,-1 0 0,-1 1 0,-1 0 0,0 0 0,-1 1 0,-1 0 0,0 0 0,-1 1 0,-1-1 0,-1 1 0,1 14-111,-3-10 163,0 0 0,-2 0 0,-1 4-163,1-19 37,0 0 0,-1 0 0,1 0 0,-2 0 0,1 0 1,-1 0-1,0-1 0,0 1 0,-1-1 0,0 0 0,-1 2-37,-15 16 83,-2 0 1,0-1 0,-2-1 0,0-2-1,-1 0 1,-9 4-84,-16 7 108,-1-2-1,-52 22-107,99-49 25,5-1-2667,7-1-373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38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9092,'0'0'801,"0"0"-593,0 0-64,0 0 160,-48 142-288,35-68 112,1 3-96,2-7-32,7-9-640,3-50-2802,0-9-2977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32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11 352,'0'0'555,"0"0"904,0 0-856,0 0-248,0 0 128,11 2 277,39 4-78,0-2 0,2-2-682,-47-2 15,5 1 207,0-1 0,0-1 0,0 1 0,-1-2 0,1 1 1,0-1-1,0-1 0,-1 0 0,5-2-222,-11 4 157,-1 0 1,1 0-1,0 0 1,-1 0-1,1 0 1,0 0-1,0 1 0,-1-1 1,1 1-1,0 0 1,0 0-1,0 0 1,0 0-1,0 1-157,-2-1 31,0 1 0,1-1 0,-1 1 0,0 0 0,0 0 0,0 0 0,0 0 0,1-1 0,-1 1 1,0 1-1,-1-1 0,1 0 0,0 0 0,0 0 0,0 0 0,-1 1 0,1-1 0,-1 0 0,1 1 0,-1-1 0,1 0 0,-1 1 0,0-1 0,0 0 0,1 1 0,-1-1 0,0 1 0,0 0-31,3 64 330,-4 45-330,-1-34 20,4 2-20,21 245 59,-20-284 1088,-2-1 0,-3 29-1147,2-65 122,-1 0 0,0 0 0,0 0 0,0-1 0,0 1 0,0 0 0,-1-1 0,1 1 0,-1-1 0,0 1 0,1-1 0,-1 0 1,0 0-1,0 0 0,-1 0 0,1 0 0,0 0 0,-1 0-122,-48 28 1209,40-25-1005,-28 14 200,-1-3 0,0-1 0,-1-2 0,-31 5-404,54-17-26,17-1-612,1 0-2764,0 0-3070,0 2 1296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4:37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8532,'0'0'622,"0"0"-580,0 0-303,0 0 167,0 0 180,25-4 141,76-8-83,-98 12-125,-1-1 0,0 1 0,0 0 0,0 1 0,0-1 0,1 0 0,-1 0 0,0 1 0,0-1 0,0 1 0,0 0 1,0 0-1,0 0 0,0 0 0,0 0 0,0 0 0,-1 0 0,1 1-19,0-1 22,-1 1 1,0 0-1,0-1 0,0 1 0,0 0 0,0 0 1,-1 0-1,1 0 0,-1-1 0,1 1 1,-1 0-1,1 1-22,0 4 51,5 18 209,-2 0-1,-2 1 0,0-1 1,-1 1-1,-2-1 1,0 3-260,-1 29 564,2-32-348,1-1 0,1 0 0,2 5-216,-2-20 24,0 1-1,1-1 1,0 1 0,0-1 0,1 0 0,1 0-1,-1-1 1,1 1 0,2 1-24,-5-7 1,3 5-1,0-1 1,1 1-1,0-1 0,0 0 0,1 0 0,0-1 0,0 0 0,0 0 0,1 0 1,2 0-1,-8-6 34,-30-2 178,23 1-209,-1 0 1,1 1-1,0-1 1,-1 1-1,1 0 1,0 1-1,-1-1 1,1 1-1,0 0 1,0 0-1,-1 1 1,1 0-4,0 1 2,0 1 1,0 0 0,1 0-1,-1 1 1,1 0-1,0-1 1,0 2 0,1-1-1,-1 0 1,1 1-1,0 0-2,-3 7-18,-1 1 1,2 0-1,0 0 0,0 5 18,1-5-14,1 1 0,1 0 0,1 0-1,0 0 1,1-1 0,0 1 0,2 0 0,-1 0 0,2 2 14,4 13-4,2 0 0,0 0 0,13 23 4,9 25-53,-3 1-1,-1 11 54,-16-47-53,-2 0 1,-2 0-1,-2 1 1,-1 42 52,-3-48-92,0-21 300,-1 0-1,-1 1 0,0-1 0,-1 0 1,-2 5-208,3-16 167,-1-1 1,0 1 0,0-1 0,0 0-1,-1 0 1,0 0 0,0 0 0,0 0-1,-1-1 1,1 1 0,-1-1 0,0 0 0,-1 0-1,1 0 1,0-1 0,-1 1 0,0-1-1,0 0-167,-16 6 275,1 0 0,-1-1 0,0-1 0,-1-1-1,1-1 1,-1-1 0,0-1-275,14-2 35,7 0-2838,6-1 1144,11-3-4476,-8-2-484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7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0 192 8420,'0'0'760,"0"0"318,0 0-798,0 0-218,23 13 487,-7-4-389,15 9 82,0-1 1,2-2 0,-1-1 0,11 1-243,121 29 667,2-7 0,36-3-667,-99-20 788,105 1-788,106-15 517,-173-7-339,40-12-178,-54 5 30,75-15 65,99-30-95,-35 5 46,-180 38-52,-1-4-1,-1-3 0,-1-5 1,8-6 6,-67 23 19,77-31 285,16 1-304,-86 31 50,0 1 0,1 2 0,0 2 0,1 0 0,31 1-50,-60 4-667,-4 0-2059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8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7203,'0'0'2225,"0"0"-1184,0 0-849,2 185 176,-2-97 288,0 2-191,0-6-257,0-17-192,0-17 96,8-21-112,7-22-1585,-8-7-2689,-2-11-1377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8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9700,'0'0'2530,"0"0"-1602,0 0-624,0 0-128,0 0-176,0 0-1713,15 9-1280,0 0-1921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14 549 4194,'0'0'4567,"26"-18"-3457,9-6-1019,-1-2 0,5-6-91,-33 26 17,0-1 0,0 0 1,0 0-1,-1-1 0,0 1 1,0-1-1,-1 0 1,0 0-1,-1-1 0,1 1 1,-2-1-1,1 0 1,-1 0-1,0-8-17,2-2 5,2-17 25,-1 0 1,-2 0 0,-2 0 0,-2-5-31,1 30 18,0 5 78,0-1-1,-1 1 0,0-1 1,0 1-1,0 0 0,-1-1 1,0 1-1,0 0 1,0 0-1,-1 0 0,0 1-95,1 2 149,1 1 0,-1 0 0,1 0 0,-1-1 0,0 2 0,0-1 0,0 0 0,0 0 0,0 0 0,0 1 0,0-1 0,-1 1 0,1 0 0,0 0 0,-1 0 0,1 0 0,-1 0 0,1 0 0,-1 0 0,0 1 0,1 0 0,-1-1 0,0 1 0,1 0 0,-1 0 0,0 1 0,0-1-149,3 0 13,-1 0 1,1 0 0,-1 0-1,1 1 1,0-1 0,-1 0-1,1 0 1,0 0 0,-1 0-1,1 1 1,0-1 0,-1 0-1,1 0 1,0 1 0,0-1-1,-1 0 1,1 1 0,0-1-1,0 0 1,-1 1 0,1-1-1,0 0 1,0 1 0,0-1-1,0 0 1,0 1 0,0-1-1,-1 1 1,1-1 0,0 0-1,0 1 1,0-1 0,0 1-14,-4 27 171,1 1 0,1 0 0,1 0 1,3 18-172,-2 7 78,6 182 2,11 12-80,-2-44-1030,-10 168 1030,-5-371 0,0 1 0,0-1 0,0 0 0,0 1 0,0-1 0,0 1 1,-1-1-1,1 1 0,0-1 0,-1 0 0,1 1 0,-1-1 0,0 0 0,1 1 0,-1-1 0,0 0 1,0 0-1,0 0 0,0 0 0,1 0 0,-2 0 0,1 1 0,-1-2 26,0 1-1,0 0 1,-1-1-1,1 1 1,0-1 0,0 0-1,-1 1 1,1-1 0,0 0-1,0-1 1,-1 1-1,-1-1-25,1 1 32,0-1-1,0 0 1,0 0-1,0 0 1,1 0-1,-1 0 1,0-1-1,0 1 1,1-1-1,-1 0 1,1 0-1,0 0 1,-1 0-1,1 0 1,0 0-1,0-1 1,-1-2-32,-5-6 50,1-1-1,0 0 1,-2-6-50,6 12 1,-6-15 21,0-1 0,2 0 0,0-1 0,2 1 0,0-1 0,2 0 0,0 0 0,2 0 0,0-1 0,2 1 0,0 0 0,4-15-22,-3 28-8,1 0 0,0 0-1,1 0 1,0 0 0,1 1-1,0 0 1,0-1 0,1 2-1,0-1 1,0 1 0,8-8 8,0 2-454,0 0 0,1 1 0,1 1 0,0 0 0,7-3 454,-19 13-482,-1 0 1,0 0-1,1 0 0,0 1 0,-1 0 1,1 0-1,3-1 482,20-3-5269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9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 7315,'0'0'2522,"0"0"-1133,0 0-532,0 0 103,0 0 206,-24 4-256,-76 19-267,96-22-600,-1 0-1,1 1 1,-1 0 0,1 0-1,0 0 1,0 1 0,0-1 0,0 1-1,0 0 1,1 0 0,-1 0-1,1 0 1,0 1 0,0 0-1,0-1 1,1 1 0,-1 0 0,1 0-1,0 1 1,0-1 0,0 0-1,0 2-42,-1 6 89,1 0 0,0 0-1,1 0 1,0 0-1,1 0 1,1 11-89,0-12 20,-1-4-11,1 0 1,0 0-1,1 0 0,0 0 0,0 0 0,0 0 0,1-1 0,0 1 1,4 5-10,6 10 7,2 0 0,3 2-7,24 37 7,-34-47-6,-1 0 0,0 1 1,4 14-2,-9-24-30,-1 1 1,1 0-1,-1-1 1,0 1 0,-1 0-1,1-1 1,-1 1-1,0 0 1,-1 0 0,1-1-1,-1 1 1,-2 5 29,3-9-3,-1-1 0,0 1 0,0 0 0,-1-1 0,1 1 0,0-1 0,0 1 0,-1-1 0,1 1 0,-1-1 0,0 0 0,1 0 0,-1 0 0,0 0 1,1 0-1,-1 0 0,0 0 0,0-1 0,0 1 0,0 0 0,0-1 0,0 0 0,-1 1 3,-9 0-39,1 0 0,-1 0 0,-8-1 39,9-1-77,10 1 19,-1 0 0,0 0 0,0-1 0,0 1 0,1-1 0,-1 1 0,0-1-1,0 0 1,1 0 0,-1 0 0,1 0 0,-1 0 0,1 0 0,-1 0 0,1 0 0,0 0 0,-1-1-1,1 1 1,0-1 0,0 1 0,0-1 0,0 1 0,0-1 0,0 0 0,1 1 0,-1-1 0,0 0-1,1 0 1,-1 1 0,1-1 0,0 0 0,0 0 0,0 0 58,-2-12-1187,1-1-1,0 1 1,1 0 0,1-5 1187,0-3-3810,-1 6-2188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09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7876,'0'0'1104,"0"0"801,132-25 112,-92 21-1169,-2 2-383,-8 2-257,-2 0-160,-8 0-48,-13 0-1409,-7 0-3489,0 4-1633</inkml:trace>
  <inkml:trace contextRef="#ctx0" brushRef="#br0" timeOffset="1">8 188 10165,'0'0'2465,"0"0"-1953,0 0-288,0 0 881,0 0 399,0 0-831,88 56-369,-53-49 48,0 2-224,-7 0-112,2-2 160,-5 4-176,-5-2-784,-18-4-2690,-2 1-8099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11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29 932 8068,'0'0'2313,"0"0"-1553,0 0-490,0 0 255,0 0 57,0 0 31,18-25 68,59-87-313,-70 100-334,0-1 1,-1 0 0,0 0-1,-1 0 1,-1 0-1,0-1 1,0 1 0,-1-3-35,-1-8 55,0-1 1,-1 0 0,-2-8-56,1-1 68,0 25-60,-5-161 139,2 140-105,-1 1 0,-1 0 0,-2 0 0,-7-20-42,7 29 64,-1-1-1,-1 1 1,-1 0 0,-3-4-64,7 16 166,0-1 1,0 1-1,-1-1 1,0 2-1,0-1 0,-1 1 1,0 0-1,0 1 1,-9-5-167,11 8 405,4 3-8750,2 0 1230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11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0 219 8276,'0'0'2337,"0"0"-2321,0 0 16,33-120 96,0 87 112,4 6-176,3 4 48,-2 12-16,0 6-16,-3 5 112,-3 0 48,1 29 97,-3 8-65,-3 3-272,-1 3-352,-26-27-3170,0 0-4722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39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2 6595,'0'0'1385,"0"0"-438,0 0 91,-24-1 186,-80 1-2,97 1-1102,0 0-1,0 0 1,0 0-1,0 1 1,0 0 0,1 1-1,-1-1 1,1 1 0,0 1-1,0-1 1,0 1-1,0 0 1,0 0 0,1 1-1,0-1 1,0 1-1,0 1 1,-2 2-120,5-5 21,-1 1 0,1 0 1,0 0-1,0-1 0,0 1 0,1 0 0,-1 0 1,1 1-1,0-1 0,0 0 0,0 0 0,1 1 1,0-1-1,-1 0 0,2 1 0,-1-1 0,0 0 1,1 1-23,0 4 8,1 0-1,0 1 0,1-1 0,-1 0 0,2 0 0,-1-1 0,4 5-6,15 23 36,1-1-1,24 26-35,-19-25 9,-1 1 1,6 14-10,-26-38-111,0 0 1,-1 0-1,0 1 1,-1 0-1,-1 0 1,0 0 0,-1 1-1,0-1 1,-1 5 110,-1-7-181,1 3 44,-1-1-1,-1 1 1,0-1 0,-3 12 137,3-24 6,0 1-1,-1 0 1,1 0 0,-1 0-1,0-1 1,0 1 0,0 0 0,0-1-1,-1 1 1,1-1 0,-1 1-1,1-1 1,-1 0 0,0 1 0,0-1-1,0 0 1,0 0 0,0-1 0,-1 1-1,1 0 1,0-1 0,-1 1-1,1-1 1,-1 0 0,-2 1-6,4-1-15,0-1 60,0-5-299,2-5 93,0 1 1,1-1-1,0 1 0,0 0 1,1 0-1,1 0 1,-1 0-1,1 0 0,4-5 161,15-24-380,13-18 380,-20 33-277,21-29-1401,39-43 1678,-72 89 3,-3 6 96,0 10 336,0 0-1,0 0 1,-1 1 0,0-1 0,-2 7-435,1 12 77,1-28-81,0 0 0,0-1 0,0 1 0,1-1 0,-1 1-1,0 0 1,1-1 0,-1 1 0,0-1 0,1 1 0,-1-1-1,0 1 1,1-1 0,-1 1 0,1-1 0,-1 1 0,1-1-1,-1 0 1,1 1 0,0-1 0,-1 0 0,1 0-1,-1 1 1,1-1 0,0 0 0,-1 0 0,1 0 0,0 0-1,-1 0 1,1 1 0,-1-1 0,1 0 4,26 0-182,-21 0 103,3 1-64,0-1 1,0 0 0,0-1-1,0 0 1,0-1 0,0 1 0,0-2-1,0 1 1,6-4 142,-8 3-37,-1 0 0,1 0 0,-1 0 0,1 1 0,0 0 0,0 0 0,0 1 0,0 0 0,5 0 37,-11 3-3,0 1 0,0-1 0,0 1 0,-1-1 0,1 1 0,-1-1 0,0 1 0,0-1 0,0 2 3,1 2 24,-1-5-170,5 19 489,-5-19-447,0-1 0,0 1 0,0-1-1,0 0 1,0 1 0,1-1 0,-1 1 0,0-1 0,0 0 0,1 1 0,-1-1 0,0 0 0,1 0 0,-1 1 0,0-1 0,1 0 0,-1 1 0,0-1 0,1 0 0,-1 0 0,0 0 0,1 0 0,-1 1 0,1-1 0,-1 0 104,3 0-3780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0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0 7972,'0'0'1456,"0"0"-1039,0 0 559,0 0-480,0 0-400,-28 165 0,3-108-80,-5 1 112,0-4-128,2-4 16,3-7 32,3-9-48,9-10-1648,1-1-1410,7-7-2480,5-16 4609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4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2107 4930,'0'0'382,"0"0"-67,0 0 13,18-22 43,57-74 149,-34 38 73,-2-1 0,-3-1 1,-3-3-1,15-40-593,1 0 503,141-303 721,-172 361-885,-3-2-1,-1 0 0,-2-1 0,-2 0 1,-1-15-339,-1 23 192,12-35-192,-3 13 72,-9 19 35,-2 0-1,-2-1 1,-2 1 0,-2-17-107,-1 40 99,1 0 1,2 0 0,0 0-1,0 0 1,2 0 0,1 1 0,0 0-1,1 0 1,1 0 0,1 0-1,2-1-99,-5 10 224,-1 0 0,-1 0 0,1 0-1,-2-1 1,1 1 0,-1-9-224,0 7 167,0 1 0,1-1-1,0 1 1,1 0 0,4-9-167,3-6 228,-9 15 3095,2 11-4354,-1 0-3220,-3 0-2264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8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47 208 8340,'0'0'3177,"0"0"-2451,0 0-785,0 0 30,0 0 74,24-15 107,78-50-336,-94 59 12,0 0-1,-1 0 0,1-1 1,-1 0-1,-1 0 1,1 0-1,1-5 173,-5 8-139,-1 0 0,0 0 1,0 0-1,0 0 0,-1 0 0,1 0 1,-1-1-1,0 1 0,0-1 0,-1 1 1,1-1-1,-1-2 139,-1 6 30,1 1-1,-1-1 1,1 0 0,-1 0-1,1 1 1,-1-1 0,0 0-1,0 1 1,1-1 0,-1 0-1,0 1 1,0-1 0,0 1-1,0-1 1,1 1 0,-1 0-1,0-1 1,0 1 0,0 0-1,0 0 1,0 0 0,0-1-1,0 1 1,0 0 0,0 0-1,0 0 1,0 1 0,0-1-1,0 0 1,0 0-30,-37 3 1124,29 0-976,0 0 0,0 0 0,0 0 0,1 1 0,-1 0 0,1 1-1,0 0 1,0 0 0,1 1 0,-1 0 0,1 0 0,0 1 0,1 0 0,-1 1-148,-1 0 109,2 1 0,-1-1 0,1 1 0,0 1 0,1-1 1,0 1-1,1 0 0,0 0 0,0 0 0,1 0 0,0 1 0,0 4-109,2-5 29,0 1 0,1-1 0,0 1-1,0-1 1,1 1 0,1-1-1,0 5-28,0-11-1,-1 1-1,0-1 1,1 0-1,0 0 1,0-1-1,0 1 1,0 0-1,1-1 1,0 1-1,-1-1 1,1 0-1,0 0 0,1 0 1,-1 0-1,0 0 1,1-1-1,0 0 1,3 2 1,3 1-1,0-1 1,0-1 0,1 1 0,0-2-1,0 1 1,0-2 0,9 1 0,3 0-900,0-2 1,20-2 899,-40 1-498,1 1-1,-1 0 1,0-1 0,0 0-1,0 1 1,0-1-1,0 0 1,-1-1 0,1 1-1,2-1 499,18-19-7486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9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1 382 9268,'0'0'1857,"0"0"-1590,0 0-347,0 0 42,24-11-20,-3 3 28,-10 5 9,-1-1-1,0 0 1,0 0 0,0-1-1,0-1 1,-1 0 0,0 0 0,0 0-1,-1-1 1,0-1 0,0 0-1,0 0 1,-1 0 0,3-5 21,1-3-227,-1-1 1,-1 1 0,0-1-1,-1-1 1,-1 0 0,-1 0-1,-1 0 1,0-1 0,-1 1-1,-1-1 1,-1 0 0,0-13 226,-2 31 84,-1 0-1,1 0 1,0 0 0,-1 0 0,1-1 0,-1 1-1,1 0 1,-1 0 0,0 0 0,0 0 0,1 0-1,-1 1 1,0-1 0,0 0 0,0 0-1,0 0 1,0 1 0,0-1 0,0 1 0,0-1-1,0 1 1,0-1 0,0 1 0,0-1 0,0 1-1,-1 0 1,1 0 0,0-1 0,0 1 0,0 0-1,-1 0 1,1 0 0,0 0 0,0 1-84,-3-2 143,0 1 0,1 0 0,-1 1 1,1-1-1,-1 1 0,0-1 0,1 1 0,-1 0 1,1 0-1,0 1 0,-1-1 0,0 1-143,0 2 99,-1 0 0,1 0 0,0 0 0,0 1 0,0-1 0,1 1-1,0 0 1,0 0 0,0 1 0,0-1 0,0 3-99,-23 66 398,23-63-376,-12 48 175,2 1-1,3 0 1,3 1 0,2 0 0,3 0 0,5 48-197,-3-102 5,1 0 0,0-1-1,0 1 1,0 0-1,1-1 1,0 1 0,0-1-1,1 0 1,0 0-1,0 0 1,0 0-1,1 0 1,-1-1 0,2 1-5,-2-2-27,1 0 0,1 0 0,-1-1 0,0 1 0,1-1 0,0 0 0,0 0 0,0-1 0,0 0 0,0 1 0,0-2 0,1 1 0,-1-1 0,0 1 0,1-1 0,0-1 0,-1 1 27,7 0-536,22 2-1048,-11-9-3593,-7-9-1391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9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 6595,'0'0'3551,"0"0"-1705,-24 5-613,-72 21-382,94-25-825,-1 0 0,1-1 1,-1 1-1,1 0 0,0 1 0,0-1 1,-1 0-1,1 1 0,0-1 1,0 1-1,0-1 0,0 1 0,0 0 1,1 0-1,-1 0 0,1 0 0,-1 0 1,1 0-1,0 1 0,-1-1 1,1 0-1,0 1 0,1-1 0,-1 0 1,0 1-1,1-1 0,-1 1 0,1 0 1,0-1-1,0 1 0,0-1 1,0 1-1,0-1 0,1 1 0,-1 0 1,1 0-27,0 12 41,0-6-40,0 0 0,0 0-1,1 0 1,0 0 0,1-1 0,0 1 0,0 0 0,1-1-1,0 0 1,2 3-1,17 43 24,-20-47-20,-2 0 0,1-1 1,-1 1-1,0 0 0,0 0 1,-1 1-1,0-1 0,0 0 0,-1 0 1,1 0-1,-2 0 0,1 0 1,-1-1-1,0 1 0,0 0 0,-1-1 1,0 1-1,0-1 0,-1 0 1,1 0-1,-1 0 0,-1 0 0,1-1 1,-1 0-1,0 0 0,0 0 1,-1 0-1,1-1 0,-1 0 0,0 0 1,0 0-1,0-1 0,-5 2-4,11-5-90,0 0 0,-1 0-1,1 0 1,0-1-1,0 1 1,0 0-1,0 0 1,-1 0 0,1 0-1,0 0 1,0-1-1,0 1 1,0 0 0,0 0-1,0 0 1,-1 0-1,1-1 1,0 1 0,0 0-1,0 0 1,0 0-1,0-1 1,0 1 0,0 0-1,0 0 1,0-1-1,0 1 1,0 0 0,0 0-1,0 0 1,0-1-1,0 1 1,0 0 0,1 0-1,-1 0 1,0-1 90,0 0-718,2-16-4162,8-7-351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2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3954,'0'0'822,"21"0"-46,136 0 136,-142 0-760,0-1-1,0-1 0,-1 0 0,1-1 0,0 0 1,1-2-152,-9 3 69,-1 0 1,0 0-1,0-1 1,0 0-1,0-1 1,0 1-1,-1-1 1,0 0-1,1 0 1,-1-1-1,-1 1 1,1-1-1,-1 0 1,0-1 0,1 0-70,-3 2 278,-1 0 0,1 0 0,0-1 0,-1 1 0,0-1 0,0 1 0,-1-1 0,1-2-278,-1 5 162,1 0 1,-1 0-1,0-1 1,0 1-1,0 0 1,-1 0-1,1-1 1,0 1-1,-1 0 1,1 0-1,-1 0 1,0 0-1,0 0 1,0 0-1,0 0 1,0 0-1,0 0 1,-1 0-1,1 0-162,-5-1 147,1 0 0,-1 0 0,0 0 1,0 1-1,0 0 0,0 0 0,0 1 0,0-1 0,0 1 0,-1 1 0,1-1 0,-1 1-147,-6 0 175,0-1 0,0 2-1,0 0 1,0 1 0,-9 2-175,13-2 29,1 1-1,0 1 1,0 0 0,0 0 0,0 1 0,1-1 0,0 2-1,0-1 1,0 1 0,1 0 0,-1 0 0,2 1-1,-1 0 1,1 0 0,0 0 0,0 1 0,1-1 0,0 1-1,-3 8-28,2-3 21,0 0 0,0 1 0,2 0 0,-1 0 0,2 0-1,0 0 1,1 1 0,0-1 0,1 0 0,1 1 0,0-1 0,1 2-21,-1-12-2,0 1 0,1 0 0,-1 0 1,1-1-1,0 1 0,0-1 0,1 0 1,-1 1-1,1-1 0,0 0 0,0 0 1,0-1-1,0 1 0,2 1 2,2 0 2,0 0 0,0 0 0,0-1 0,0 1 1,1-2-1,-1 1 0,1-1 0,2 1-2,14 2-45,0 0 0,1-1 0,0-2 0,0 0 0,8-2 45,56 1-1675,-43-4-3607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4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38 7972,'0'0'2086,"0"0"-403,0 0-314,0 0-345,0 0-365,-1 2-482,-1 4-108,2-5-21,0-1 13,-12 14 1529,10-12-1568,1 1-1,-1-1 0,1 1 0,0 0 0,-1-1 1,1 1-1,1 0 0,-2 2-21,2-4-9,0-1 1,0 1-1,0-1 0,1 1 1,-1 0-1,0-1 0,0 1 1,0-1-1,0 1 0,1-1 1,-1 1-1,0-1 0,0 1 1,1-1-1,-1 0 0,0 1 1,1-1-1,-1 1 0,1-1 1,-1 0-1,1 1 0,-1-1 0,0 0 1,1 1-1,-1-1 0,1 0 1,-1 0-1,1 0 0,-1 1 1,1-1-1,0 0 0,-1 0 1,1 0-1,-1 0 0,1 0 1,-1 0-1,1 0 0,-1 0 1,1 0-1,-1 0 0,1 0 1,0-1 8,2 1-23,0 0 1,0 0-1,0-1 1,0 1-1,0-1 1,0 0 0,0 0-1,0 0 1,0 0-1,2-2 23,-4 3 13,-1-1 0,1 1-1,0-1 1,-1 1 0,1-1-1,-1 1 1,1-1 0,-1 0-1,1 1 1,-1-1 0,1 0-1,-1 1 1,1-1 0,-1 0-1,0 0 1,1 1 0,-1-1-1,0 0 1,0 0 0,0 0 0,0 0-1,0 1 1,0-1 0,0 0-1,0 0 1,0 0 0,0 0-1,0 1 1,0-1 0,0 0-1,-1 0 1,1 0 0,0 1-1,-1-1 1,1 0 0,-1 0-1,1 1 1,-1-1 0,1 0-1,-1 1 1,1-1 0,-1 1-1,1-1 1,-1 0-13,-2-1 18,1-1 1,0 0-1,0-1 0,1 1 0,-1 0 0,1 0 1,-1-1-1,1 1 0,0-1 0,0 1 0,0-1-17,0-5-3421,1-1-3651,0 24 1508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4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8452,'0'0'3193,"0"0"-1957,0 0-964,0 0 24,0 0 139,0 0-313,0 0-66,0 0 78,0 0 18,0 0 293,0 0 164,0 0-73,0 0 158,0 0-345,0 0-264,0 0-149,6 0-245,-1 0 240,15 0-60,-20 0 128,1 0 0,-1 0 0,1 0 0,-1 0 0,1 0 0,-1 0 0,1-1 0,-1 1 0,1 0 0,-1 0 0,1 0 0,-1 0 0,0-1 0,1 1 0,-1 0 0,1 0 0,-1-1 0,0 1 0,1 0-1,-1-1 1,0 1 0,1 0 0,-1-1 0,0 1 0,0 0 0,1-1 0,-1 1 0,0-1 0,0 1 0,0-1 0,0 1 0,1-1 0,-1 1 1,0-1 77,0 1 43,0 0 43,0 0 2,-7 1 81,5-2-5446,11 1-2206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5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9028,'0'0'2385,"0"0"-1096,0 0-1033,0 0-197,0 0 98,0 0-10,11 6 301,-1 1-313,-3-2-80,0-1-1,0 0 1,0 0 0,1-1-1,-1 0 1,1 0 0,0 0-1,0-1 1,3 0-55,22 3-100,-1-2 0,11-1 100,-42-2-3338,-1 0-2683,0 0 1632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5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 7219,'0'0'1169,"0"19"-753,0 151 291,0 76 344,-2-229-971,1 1 1,-2-1-1,0 1 0,-2-1 1,-5 15-81,-9 18 146,-8 13-146,7-21 151,-12 44-151,24-39 554,8-45-531,0 1 1,-1-1-1,1 1 0,1-1 1,-1 0-1,0 1 0,0-1 1,1 1-1,0-1 0,-1 0 1,1 0-1,0 1 0,0-1 1,0 0-1,0 0 0,1 0 1,-1 0-1,2 1-23,2 1 22,0 0 0,1-1 1,0 0-1,0 0 0,0-1 0,0 1 1,0-1-1,0-1 0,0 1 0,1-1 1,4 0-23,9 1 50,1-1 0,-1-1 0,6-1-50,-20 1-18,0-1-1,-1 1 1,1-1 0,0-1 0,-1 1-1,1-1 1,-1 0 0,1 0-1,-1 0 1,0-1 0,4-2 18,15-18-4519,-14 9-2527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5619,'0'0'2323,"0"0"-826,0 0-246,0 0-101,0 0-128,-12 1-160,-40 8-238,51-8-605,-1-1 0,1 1 0,-1-1 0,1 1 0,-1 0 0,1 0 0,0 0 0,-1 0 0,1 0 0,0 0 0,0 0-1,0 0 1,0 1 0,0-1 0,0 0 0,0 1 0,0-1 0,1 0 0,-1 1 0,0-1 0,1 1 0,-1-1 0,1 1 0,0 0-19,-1 4 14,0 0 0,1 0 0,0 0 0,0-1 0,1 5-14,-1 2 27,0-9-24,0 0 0,0 0 0,0 1-1,1-1 1,-1 0 0,1 0 0,0 0 0,0 0-1,0 0 1,0 0 0,0-1 0,1 1 0,-1 0-1,1-1 1,0 1 0,0-1 0,0 1-1,0-1 1,0 0 0,3 2-3,-1-1-156,0-1 0,0 0 0,0 0-1,0 0 1,1 0 0,-1-1 0,1 1 0,-1-1 0,1-1-1,0 1 1,-1 0 0,1-1 0,3 0 156,17 0-2498,-13 0-1271,-8 0-1513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6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1 304,'0'0'6278,"0"0"-3498,0 0-1553,0 0-213,0 0-78,-7 2-330,-2 0-519,-20 7 28,39-5-105,-1 0-1,1-1 1,0 0-1,0 0 1,0-1-1,0 0 1,8-1-10,75 0 55,-70-3-42,0 2 1,0 1 0,0 0 0,18 5-14,-40-5 3,-1 0 0,1 0 1,0 0-1,-1 0 1,1 0-1,0 0 1,-1 0-1,1 0 1,-1 0-1,0 0 1,1 0-1,-1 0 1,0 0-1,0 1 1,0-1-1,0 0 1,0 0-1,0 0 1,0 0-1,0 0 0,0 1 1,0-1-1,-1 0 1,1 1-4,0 4 13,-10 621 1099,9-608-825,0 0 0,-1 0 0,-1-1 0,-1 1 0,-2 5-287,4-18 128,-1 1 0,0-1 0,0 0 0,0 0 0,-1 0 0,0 0 0,0-1 1,0 0-1,-1 1 0,1-1 0,-1-1 0,-1 1 0,1-1 0,-1 0 0,1 0 0,-3 1-128,-8 3 110,1-1 0,-1 0-1,0-2 1,-1 1 0,-14 1-110,-22 3 571,-12-1-571,22-4 65,26 1-3969,33-7-3149,-1-5 34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2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25 236 3618,'0'0'1651,"0"0"-621,0 0-168,0 0-214,0 0-259,0 0-132,-23 10 175,21-11-399,6-6 57,14-22 193,29-38 196,-43 61-471,25-39 11,-20 30-7,0 1-1,1-1 0,1 1 0,0 1 0,4-3-11,-14 16-2,-1-1-1,1 1 1,-1 0-1,0-1 1,1 1-1,-1 0 1,1-1-1,-1 1 1,1 0-1,-1 0 1,1 0-1,-1 0 1,1-1-1,-1 1 1,1 0-1,-1 0 1,1 0-1,-1 0 1,1 0-1,-1 0 1,1 0-1,-1 1 1,1-1-1,-1 0 1,1 0-1,-1 0 1,1 0-1,-1 1 1,1-1-1,-1 0 1,1 0-1,-1 1 1,0-1-1,1 0 1,-1 1-1,1-1 1,-1 0-1,0 1 1,1-1-1,-1 1 1,0-1-1,0 1 1,1-1-1,-1 0 1,0 1-1,0-1 1,1 1 2,8 26 55,-8-24-60,51 200-1096,-49-185-3824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1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0 7844,'0'0'709,"0"0"460,0 0-396,0 0-66,-27 27 145,-88 93 33,103-106-763,0 1-1,1 1 1,0-1 0,2 1-1,0 1 1,0 0 0,1 4-122,-7 11 135,-28 62 781,3 2-1,-15 66-915,38-103 248,4 0 0,2 0 0,2 1 0,3 1 0,2 14-248,4-43 34,-1 11 59,1-1 0,2 1 0,7 29-93,-7-60 4,0 0 0,2 0 0,-1 0-1,1 0 1,1 0 0,0-1 0,1 0-1,0 0 1,1 0 0,0-1-1,1 0 1,0-1 0,0 1 0,9 6-4,-12-12-229,0-1 0,1 1 1,0-1-1,-1 0 0,1-1 1,0 1-1,1-1 0,-1 0 1,0-1-1,1 0 0,-1 0 0,1 0 1,-1 0-1,7-1 229,0-2-5728,-7-5-1681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2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11525,'0'0'384,"0"0"-384,0 0-704,0 0-1265,0 0-3729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2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2849,'0'0'5827,"0"0"-5827,0 0-2209,0 0-2561</inkml:trace>
  <inkml:trace contextRef="#ctx0" brushRef="#br0" timeOffset="1">279 5 6595,'0'0'4306,"0"0"-3506,0 0-720,0 0-80,0 0-112,0 0-2193,53 34-5186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33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5555,'0'0'2566,"0"0"-1467,0 0-365,0 0 256,0 0 55,0-4-352,0 8-209,2 11-422,0 0 1,1 0-1,1 0 0,0 0 0,1 0 1,0-1-1,2 1-62,9 28 218,32 105 398,28 148-616,-66-235 57,-3 0 0,-2 0 0,-3 0 0,-2 1 0,-4 8-57,1-52 33,0 1-1,-1-1 0,0 1 1,-2-1-1,0 0 0,-1-1 1,-3 3-33,-6 13 177,-2-1 0,-1-1 0,-6 5-177,-9 3 43,34-39-132,0-1 0,0 1 0,-1 0 0,1-1 0,0 1 1,0 0-1,0-1 0,-1 1 0,1-1 0,0 1 0,0 0 0,0-1 1,0 1-1,0-1 0,0 1 0,0 0 0,0-1 0,0 1 0,0-1 1,0 1-1,0 0 0,0-1 0,0 1 0,0-1 0,1 1 0,-1 0 89,5-27-5602,12-6-1591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6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9236,'0'0'1377,"0"0"-1057,0 0-128,-51 135 96,46-83 144,3 0-63,2-10-369,0-10 16,0-9 16,0-10-32,12-13-16,14 0-353,4-11-2240,0-30-1425,-5-13 305,-5-7 2224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7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2801,'102'-116'2834,"-119"101"-1042,2 6-959,5 4-49,5-2-736,5 5-48,0 2-480,2 0-2706,11 0 65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7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148 318 4578,'0'0'1961,"0"0"-1427,0 0-473,14-23 187,41-79-173,-50 91-214,-1 1 0,1-1 0,-2 0 0,0-1 0,0 1 1,-1-1-1,0 1 0,-1-1 0,-1 0 0,0 1 0,-1-11 139,1-8-6,-1 29 73,1 0 0,0 0 1,0 0-1,-1 1 0,1-1 1,0 0-1,-1 0 1,1 1-1,-1-1 0,1 0 1,-1 1-1,1-1 0,-1 0 1,1 1-1,-1-1 0,0 1 1,1-1-1,-1 1 0,0-1 1,1 1-1,-1-1 0,0 1 1,0 0-1,0-1 1,1 1-1,-1 0 0,0 0 1,0 0-1,0 0 0,0 0 1,1 0-1,-1 0 0,0 0 1,0 0-1,0 0 0,0 0 1,1 0-1,-1 0 0,0 1 1,0-1-1,0 0 1,1 1-1,-1-1 0,0 0 1,0 1-1,1-1 0,-1 1 1,0 0-1,1-1 0,-1 1 1,1-1-1,-1 1 0,1 0 1,-1-1-1,1 1 0,-1 0 1,1 0-68,-4 15 125,0 1 0,1 0 1,1 0-1,1 0 0,1 16-125,-2 4 54,-8 199 60,-20 266 39,29-484-194,-1 0 0,-1 1 0,-1-1 0,0-1 0,-2 1 0,-6 16 41,11-33-7,1 0 0,-1 0 0,1 1 0,-1-1 0,1 0-1,-1 0 1,1 0 0,-1 0 0,0 0 0,0-1-1,0 1 1,0 0 0,1 0 0,-1 0 0,0-1-1,0 1 1,0 0 0,0-1 0,-1 1 0,1-1-1,0 1 1,0-1 0,0 0 0,0 1 0,-1-1 0,1 0-1,0 0 1,0 0 0,0 0 0,-1 0 0,1 0-1,0 0 1,0 0 0,0-1 0,0 1 0,-1 0 7,-1-2-7,1 1 1,-1 0 0,0-1-1,1 1 1,0-1 0,-1 0 0,1 0-1,0 0 1,0 0 0,0 0-1,0-1 1,0 1 0,1 0 0,-1-1 6,-5-10 33,0 0 0,1 0 0,0 0 1,1-1-1,0 0 0,2 0 0,-1 0 1,2 0-1,0-1 0,0 1 0,2-1 1,-1 1-1,2-7-33,0 17-2,1-1 0,-1 1-1,1 0 1,0 0 0,0 0 0,0 0 0,0 0 0,1 0-1,0 0 1,0 1 0,0-1 0,0 1 0,2-2 2,52-44-67,-30 28-166,-3-1-1675,-4 7-3027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7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7876,'0'0'1024,"0"0"-1024,0 0 16,0 0 48,0 0 208,0 0-208,143-5 64,-123 5-80,0 0 16,-5 0-64,-8 0-80,-7 0-4850</inkml:trace>
  <inkml:trace contextRef="#ctx0" brushRef="#br0" timeOffset="1">131 145 9396,'0'0'945,"0"0"-945,0 0-16,0 0 16,0 0-32,0 0 64,128 29-32,-113-45 0,-2 3-3666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0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5491,'0'0'2569,"0"0"-1686,0 0-843,8-1-43,-2 1 14,0 0-1,1-1 1,-1 0-1,0-1 1,0 1-1,0-1 1,1-1-1,-2 1 1,1-1-1,0 0 1,-1 0-1,1 0 1,-1-1-1,0 0 1,0 0-1,2-2-10,2-5 144,-1 1 0,0-2 0,-1 1 0,0-1 0,-1 0-1,0 0 1,-1-1 0,0 1 0,-1-1 0,0 0 0,-1-1 0,1-11-144,2-25 420,-2-1 1,-3-39-421,-1 85 4,0 4 43,0 0 0,0 0 0,0 0 0,0 0 0,0 0 0,0 0-1,0 0 1,0 0 0,0 0 0,0 0 0,-1 1 0,1-1 0,0 0 0,-1 0 0,1 0 0,-1 0 0,1 0 0,-1 1 0,1-1-1,-1 0 1,0 1 0,1-1 0,-1 0 0,0 1-47,-22-3 1889,19 3-1772,2 0-108,1 0 0,0 0 1,0 1-1,-1-1 0,1 0 0,0 1 0,0-1 0,0 1 0,-1-1 0,1 1 1,0 0-1,0-1 0,0 1 0,0 0 0,0 0 0,0 0 0,1 0 0,-1 0 1,0 0-1,0 0 0,1 0 0,-1 0 0,0 0 0,1 1-9,-13 32 31,11-27-6,-12 44 12,2 0 0,3 1-1,2 0 1,2 1 0,2 50-37,3-100-86,0 1 1,0-1-1,0 0 0,1 0 1,-1 1-1,1-1 0,0 0 1,0 0-1,0 0 0,1 1 1,-1-1-1,1-1 0,0 1 1,0 0-1,-1 0 1,2-1-1,-1 1 0,0-1 1,0 1-1,1-1 0,0 0 1,-1 0-1,1 0 0,0 0 1,0-1-1,0 1 86,3 0-405,0 0 0,0 0 1,0 0-1,1-1 0,-1 1 0,0-2 1,1 1-1,-1-1 0,0 0 0,1 0 1,-1 0-1,1-1 0,1-1 405,-2 0-102,-1 0 0,0 0 0,0-1 0,1 0 1,-2 0-1,1 0 0,0 0 0,-1-1 0,1 0 0,-1 0 0,0 0 0,-1 0 0,1-1 0,-1 1 0,1-1 0,0-3 102,3-2 3,-2 0-1,1-1 0,-1 0 1,-1 0-1,0 0 1,0 0-1,0-8-2,-3 18 78,-1 0 0,0 0 0,0 0 0,1 0 0,-1 0 1,0 0-1,0 0 0,0 0 0,0 0 0,0 0 0,-1 0 0,1-1 0,0 1 0,0 0 0,-1 0 0,1 0 0,0 0 0,-1 0 0,1 0 0,-1 0 0,0 0 0,1 1 0,-1-1 0,0 0 1,1 0-1,-1 0 0,0 1 0,0-1 0,0 0 0,0 1 0,1-1 0,-1 0-78,-1 1 128,0 0-1,0-1 1,0 1 0,0 0-1,0 0 1,0 0 0,-1 0 0,1 0-1,0 1 1,0-1 0,1 1-1,-1-1 1,0 1 0,0-1 0,0 1-1,0 0 1,-1 1-128,-1 0 113,0 1-1,1-1 1,-1 1 0,1 0 0,0 0-1,0 0 1,0 0 0,0 1 0,0-1-1,1 1 1,-1 0 0,1-1 0,0 1-1,-1 4-112,0-1 96,1 0 0,0 1 0,0-1 0,0 1 0,1-1-1,0 1 1,1 0 0,0 0-96,0-6 1,0 0-1,0 0 1,0 0-1,1 0 1,-1-1-1,1 1 1,-1 0-1,1 0 0,0-1 1,0 1-1,0 0 1,0-1-1,0 1 1,0-1-1,0 1 1,0-1-1,1 1 1,-1-1-1,0 0 1,1 0-1,0 0 1,-1 0-1,1 0 1,-1 0-1,1 0 1,0 0-1,0 0 1,-1-1-1,1 1 1,0-1-1,1 1 0,8 1-40,1-1-1,-1 1 0,0-2 0,0 1 1,1-2 40,-4 1-65,6 1-245,24-3-691,-36 1 600,1 1-1,-1-1 0,1 0 1,-1 0-1,1 0 1,-1-1-1,0 1 0,0 0 1,1-2 401,16-15-6972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8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15 2561,'0'0'678,"0"0"109,0 0-104,0 0-16,0 0 2,5-3 828,17-9 704,-25 12 318,0 0-2420,0 0 1,0 0 0,-1 1 0,1-1-1,0 1 1,0 0 0,0-1-1,-1 2-99,-3 2 73,1 1 0,-1 0 0,1 0 0,0 0-1,0 1 1,1 0 0,-1 0 0,1 0-1,1 1 1,-1 0 0,1 0 0,0 0 0,1 0-1,0 1 1,0-1 0,0 1 0,1 0 0,1-1-1,-1 1 1,1 0 0,0 8-73,0-10 5,1 0-1,0 0 1,0 1 0,0-1-1,1 0 1,0 0 0,0 0-1,1 0 1,0 0 0,0 0-1,0 0 1,1-1 0,-1 1-1,1-1 1,1 1 0,1 2-5,-3-6 0,5 6 21,0 1-1,-1-1 1,0 1-1,0 1 1,2 6-21,-7-13 4,0-1 1,0 1 0,0-1-1,0 1 1,-1 0 0,1-1-1,-1 1 1,0-1 0,0 1-1,0 0 1,0 0 0,0-1-1,0 1 1,-1 0 0,1-1-1,-1 1 1,0-1 0,0 1-1,0-1 1,0 1 0,0-1-1,-1 0 1,1 1 0,-1-1-1,1 0 1,-1 1-5,-4 2 10,1 0 0,-1 0 0,0-1 0,-1 1 1,1-1-1,-1 0 0,1-1 0,-1 0 0,0 0 0,0 0 0,-1-1 0,1 0 1,-1-1-1,1 1 0,-3-1-10,10-1-152,3-17-2823,-2 13 2649,0 0 1,0 0 0,0 1 0,0-1 0,0 0 0,1 1 0,1-4 325,10-11-2625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9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1 605 5667,'0'0'1109,"0"0"-684,0 0-105,0 0 224,0 0-272,0 0-146,7 3 7,23 7-40,-28-10-81,-1 0-1,0 0 0,0 0 0,0 0 0,0 0 1,1 0-1,-1 0 0,0 0 0,0 0 0,0-1 1,0 1-1,1 0 0,-1-1 0,0 1 0,0-1 1,0 1-1,0-1 0,0 0 0,0 1 0,0-1 1,0 0-1,0 0 0,-1 0 0,1 0 1,0 0-1,0 1 0,-1-2-11,16-28 233,-13 24-160,2-7 122,-1 0 1,0 0 0,0 0-1,-1-1 1,-1 1 0,0-12-196,0-19 1936,-2-20-1936,-1 17 673,-1 20-376,-1 1 0,-1-1 0,-1 0 0,-8-21-297,-3-12 212,15 50-89,0 7-45,1 0 0,0-1 0,-1 1 0,0 0 0,0 0 0,0 1 0,0-1 0,0 0 0,0 0 0,-1 0 0,1 1 0,-2-2-78,3 2-466,-1 0-1,0-1 0,1 1 1,-1 0-1,1-1 0,-1 1 0,1 0 1,0-1-1,0 1 0,0-1 0,1 1 1,-1-2 466,1-4-4447,-1 2-1046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45:49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83 9060,'0'0'902,"0"0"-174,0 0-362,0 0-396,-5 2-301,5-2 331,0 0 0,0 0 0,0 0 0,0 0 0,0 0 0,0 0 1,0-1-1,0 1 0,0 0 0,0 0 0,0 0 0,0 0 0,0 0 0,0 0 0,0 0 1,0 0-1,0 0 0,0 0 0,0 0 0,0 0 0,0 0 0,0 0 0,0 0 0,0-1 1,0 1-1,0 0 0,0 0 0,0 0 0,0 0 0,-1 0 0,1 0 0,0 0 0,0 0 1,0 0-1,0 0 0,0 0 0,0 0 0,0 0 0,0 0 0,0 0 0,0 0 0,0 0 0,0 0 1,0 0-1,0 0 0,0 0 0,-1 0 0,1 0 0,0 0 0,0 0 0,0 0 0,0 0 1,0 0-1,0 0 0,0 0 0,0 0 0,11-12 22,0 0 0,1 0 0,0 1-1,1 1 1,9-7-22,-21 16 5,0 0 0,1 1-1,-1-1 1,1 0 0,-1 0-1,1 0 1,-1 1 0,1-1-1,-1 1 1,1-1 0,-1 1-1,1 0 1,-1 0-1,1-1 1,0 1 0,-1 0-1,1 0 1,0 1 0,-1-1-1,1 0 1,-1 0 0,1 1-1,-1-1 1,1 1 0,0 0-1,-1-1 1,0 1 0,1 0-1,-1 0 1,1 0 0,-1 0-1,0 0 1,0 0 0,1 1-5,3 4 63,0 1 1,0-1 0,-1 1-1,0 0 1,0 0 0,1 5-64,2 4 86,40 64 266,-42-72-371,0-1 0,0 0 0,1 0 0,1 0 0,-1 0 0,1-1 0,0 0 0,5 3 19,-7-7-1406,-4-2-2150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54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2270 444 6483,'-47'-12'434,"0"2"1,0 2-1,-5 1-434,27 6 68,-1 0 0,1 1 0,-1 2-1,1 0 1,0 2 0,-23 6-68,18-1 20,-1 2 0,2 1-1,-23 13-19,-88 54 8,40-16-12,3 5 1,4 3-1,2 5 1,-29 35 3,22-10-9,5 4 1,4 4-1,-38 67 9,33-29 4,6 4-1,7 4 1,7 3-1,7 4 1,7 2-1,-8 57-3,22-45 131,9 3 1,7 1-1,8 0 0,8 2 0,8 144-131,10-211 178,5-1-1,12 43-177,-6-80 119,2-1-1,5 0 0,28 67-118,-11-52 85,4-3-1,4-1 1,3-2-1,35 40-84,-13-29 98,5-4 0,3-3 0,51 40-98,-2-16 71,5-6 0,4-7 0,5-5 0,4-6 0,59 21-71,-43-32 58,3-6 1,2-8-1,4-8 0,153 29-58,-164-53 444,2-7 1,1-7-1,1-8 0,-1-6 1,63-11-445,-109-4 279,0-4 0,-2-6 1,0-5-1,-1-4 0,-2-6 1,31-18-280,-42 11 100,-2-5 0,-2-4 1,-3-4-1,-2-4 1,-3-5-1,60-56-100,-85 61 13,-3-3 1,-3-2-1,-2-3 1,-4-2-1,24-43-13,-22 19 15,-4-1 0,-4-3-1,-4-2 1,5-28-15,-3-14 21,-7-1 0,18-132-21,-27 71 16,-1-166-16,-23-94 13,-8 254 23,-10 0 0,-9 1-1,-29-110-35,14 153 7,-7 2-1,-7 2 1,-8 2 0,-28-46-7,38 104 100,-5 2 1,-5 2-1,-3 3 1,-4 3-1,-5 3 1,-77-76-101,65 86 92,-5 3 0,-2 4 1,-3 4-1,-4 4 0,-2 4 0,-2 5 1,-3 4-1,-2 5 0,-2 4 0,-1 5 1,-2 5-1,-110-16-92,87 28 10,-1 6 0,0 6-1,-45 6-9,71 6-56,0 5 0,1 5 0,0 5 0,-29 11 56,71-12-372,1 2-1,0 3 0,-27 16 373,84-36-203,0 1 0,0 0 0,1 1 0,0 0 0,0 0 0,0 0-1,1 1 1,-1 0 0,1 0 0,1 0 0,-1 1 0,1 0 0,0 0-1,-1 4 204,-4 8-2627,2 0-1,-5 18 2628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5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79 256 7027,'0'0'747,"0"0"-443,0 0-245,1 21-22,0-8-35,2 36 38,-2 0 1,-2 0-1,-6 44-40,-8-30 27,-3-1 1,-5 7-28,4-9 14,19-114-575,-1 20 445,2-7 91,2 0 0,2 1 0,2 0-1,1 0 1,3 0 0,6-15 25,1 6 154,2 1 0,2 1-1,2 1 1,26-37-154,-40 67 195,1 1 1,1 0-1,0 1 0,11-10-195,-18 19 23,0 1-1,0 0 0,0 1 1,0-1-1,0 1 0,1 0 1,0 0-1,-1 1 1,1 0-1,0 0 0,0 0 1,0 1-1,0 0 0,1 0 1,-1 0-1,1 1-22,-6 0 5,1 0-1,-1 0 1,0 0 0,1 0-1,-1 1 1,0-1-1,1 1 1,-1-1-1,0 1 1,0-1-1,1 1 1,-1 0 0,0 0-1,0-1 1,0 1-1,0 0 1,0 0-1,0 0 1,0 0 0,0 0-1,0 0 1,-1 1-1,1-1 1,0 0-1,-1 0 1,1 0 0,-1 1-1,1-1 1,-1 0-1,1 1 1,-1 0-5,2 7 30,-1-1 0,0 1 0,-1-1-1,0 0 1,0 1-30,0-1 37,0-5-28,1 11 8,-1-1 0,-1 0-1,0 0 1,0 0 0,-1 0 0,-1-1 0,0 1 0,-1 0-1,-2 4-16,-3 0 2,1 1 0,1 1 0,0-1 0,1 1-1,2 0 1,0 1 0,0-1 0,2 1-1,0 12-1,2-21-1,0-2-3,-1 1 0,2-1-1,-1 0 1,1 0-1,0 0 1,1 0-1,0-1 1,1 1 0,0 0-1,1 2 5,5 6-2,-1-3 8,0 1-1,-1 0 1,-1 0 0,-1 0 0,3 11-6,-7-21 4,-1 0 0,1-1 0,-1 1 0,0-1 0,0 1 0,0 0 0,0-1 0,-1 1 0,0 0 0,0-1 0,0 1 0,-1-1 0,0 0 0,1 1 0,-2-1 0,1 0 0,0 0 0,-1 0 0,1 0 0,-1-1 0,0 1 0,-1-1-4,-19 18 184,-1-1 0,-1-1-1,0-2 1,-2 0 0,-20 9-184,4-2 148,22-11-836,18-11-2818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58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9812,'137'0'33,"-124"0"-24,-1 0 1,1 0-1,-1-1 1,0-1-1,1 0 1,-1-1-1,0 0 1,0-1-1,6-3-9,-15 5 6,1 0 0,0-1-1,-1 1 1,1-1-1,-1 0 1,0 0-1,0 0 1,0 0-1,0-1 1,0 1-1,-1-1 1,0 0-1,1 1 1,-1-1-1,-1 0 1,1-1 0,-1 1-1,1 0 1,-1 0-1,0 0 1,-1-1-1,1 1 1,-1 0-1,0-1-5,1-3 24,0-1 0,-1 1 0,0 0 0,-1 0 0,1 0 0,-2 0 0,1 0-1,-1 0 1,0 0-24,0 5 63,1 0 0,-1 1 0,1-1 0,-1 0 0,0 1 0,0-1 0,0 1 0,0 0 0,0 0 0,-1 0 0,1 0 0,-1 0 0,1 0 0,-1 1 0,0-1 0,1 1 0,-1 0 0,0 0 0,0 0 0,0 0 0,0 0 0,0 1 0,0-1 0,0 1 0,-1 0-63,-2-1 120,0 0-1,0 1 1,0-1-1,0 2 1,1-1-1,-1 1 1,0-1-1,0 2 0,0-1 1,0 1-1,1 0 1,-1 0-1,1 0 1,0 1-1,-1 0 1,1 0-120,-3 3 71,1 0 0,0 1 1,0 0-1,0 0 0,1 1 1,0-1-1,0 2 0,1-1 1,-2 5-72,-1 3 19,0-1 0,2 1 0,0 0 0,1 0 0,0 1 1,2 0-1,0 0 0,0 0 0,2 0 0,0 0 0,2 15-19,-1-26 1,0-1-1,1 1 0,-1-1 1,2 1-1,-1-1 0,0 0 0,1 1 1,0-1-1,0 0 0,1 0 1,-1 0-1,1 0 0,0-1 1,0 1-1,1-1 0,0 0 1,-1 0-1,5 3 0,-1-1-3,1-1 0,0-1 0,0 1 0,0-1 0,0-1 0,0 1 0,1-1 0,0-1 1,0 0-1,-1 0 0,5 0 3,11 0-457,0 0 1,19-2 456,14-2-4106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59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61 463 7812,'0'0'685,"0"0"-519,0 0-94,0 0 114,24-8 28,-7 3-180,-7 3-21,-1 0 0,0-1 1,0-1-1,0 1 0,0-1 0,-1-1 0,0 1 1,0-1-1,0-1 0,0 0 0,-1 0 1,0 0-1,0-1 0,0 0 0,-1 0 0,0-1 1,3-5-14,3-10 47,0 1 1,-2-2-1,0 0 1,-2 0-1,-1 0 1,-1-1-1,0 0 1,-2 0-1,-1-1 1,-2 1 0,0-23-48,-1 46 32,0 1 0,0-1 0,0 1 1,-1-1-1,1 1 0,0-1 1,-1 1-1,1-1 0,-1 1 1,1 0-1,-1-1 0,0 1 1,0 0-1,1-1 0,-1 1 1,0 0-1,0 0 0,0 0 1,0 0-1,-1 0 0,1 0 1,0 0-1,0 0 0,0 0 0,-1 0 1,1 1-1,-1-1 0,1 1 1,0-1-1,-1 1 0,1-1 1,-1 1-1,1 0 0,-1 0 1,1 0-1,-1 0 0,1 0 1,-1 0-1,1 0 0,-1 0 1,1 0-1,-1 1 0,0 0-32,-3 0 48,-1 0-1,1 0 0,0 1 1,0 0-1,0 0 1,0 1-1,0-1 0,1 1 1,-1 0-1,1 0 0,0 1 1,-3 2-48,-9 13 18,1 1 1,0 0-1,1 1 1,2 1-1,0 0 1,-6 17-19,-5 21 42,1 2 0,3 1-42,5-8 188,2 1 0,3 1 1,2-1-1,3 1 0,2 23-188,1-74 11,1 0 0,0 0 0,1 0 0,0 0 0,0 0 0,0-1 0,1 1 0,-1 0 0,1-1 0,1 1 0,-1-1 0,2 3-11,-2-5 4,1 0 0,0 0-1,-1-1 1,1 1 0,0-1 0,0 1 0,1-1 0,-1 0 0,0 0 0,1 0 0,0 0-1,-1-1 1,1 0 0,0 1 0,0-1 0,-1-1 0,1 1 0,0 0 0,0-1-4,7 1 24,-1 0 1,1 0-1,-1-1 1,1-1-1,0 1 1,-1-2-1,1 0-24,-6 1-255,-1 0 1,1 0-1,-1-1 1,1 1-1,-1-1 1,0 0-1,0-1 0,0 1 1,0-1-1,0 0 1,0 0-1,-1 0 0,1 0 1,-1 0-1,0-1 1,0 0-1,0-1 255,18-30-6915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59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8452,'0'0'1857,"0"0"-1585,-72 146 128,64-98 256,8-1-111,0-6-161,0-5-336,5-12 16,20-10-64,5-12-144,-20-2-3730,0-7-3121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00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8564,'0'0'256,"0"0"-256,0 0-1633,0 0-784,0 0-112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01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0 285 6659,'0'0'1870,"0"0"-1416,0 0-318,0 0 128,0 0 93,15 12-52,-2-2-256,-9-5-37,1 0-1,0-1 0,0 0 1,1 0-1,-1-1 0,1 1 1,0-1-1,0-1 0,0 1 1,0-1-1,0 0 1,0 0-1,1-1 0,-1 1 1,1-1-1,-1-1 0,7 1-11,-3-3 20,0 0-1,-1 0 1,1-1 0,-1 0-1,1 0 1,-1-1-1,0 0 1,-1-1-1,1 0 1,-1-1-1,0 1 1,0-2 0,0 1-1,-1-1 1,0 0-1,6-8-19,-3 3-126,1-2-1,-2 1 1,1-1 0,-2-1-1,0 1 1,-1-1 0,0-1-1,-1 1 1,3-15 126,-7 18-317,-1-1 0,1 0 0,-2 0 0,0-5 317,0 11-18,0 6 17,0 0 0,0-1 0,0 1 1,-1 0-1,1 0 0,0 0 0,-1 0 0,1 0 0,0-1 0,-1 1 0,1 0 1,-1 0-1,0 0 0,1 0 0,-1 0 0,0 1 0,0-1 0,1 0 0,-1 0 1,0 0-1,0 1 0,0-1 0,-1 0 1,-1-1 18,0 1-1,0 0 1,0 0-1,0 0 1,-1 0 0,1 0-1,0 0 1,-1 1 0,0 0-18,-5-1 96,0 1 0,0 0 0,0 1 0,-1 0 0,1 0 0,-7 3-96,6 0 127,1 0-1,0 0 1,1 1 0,-1 0-1,1 0 1,0 1-1,0 0 1,-7 7-127,-1 3 301,0 0 0,2 1 0,-7 9-301,9-8 110,1 1 1,1 0 0,0 0-1,1 1 1,2 0 0,0 0 0,1 1-1,0 0 1,2 0 0,1 0 0,0 1-1,2-1 1,0 1 0,2 9-111,-1-28 3,1 0 0,-1 0 0,0 0 0,1-1 0,-1 1 0,1 0 0,0-1 0,0 1 0,0 0 0,0-1 0,1 1 1,-1-1-1,1 0 0,-1 1 0,1-1 0,0 0 0,0 0 0,0 0 0,0 0 0,0-1 0,0 1 0,1 0 0,-1-1 0,1 1 0,-1-1 0,1 0-3,5 2-24,1 0-1,0-1 0,0 0 0,0-1 0,-1 0 0,10 0 25,-13 0-250,0-1 0,0 0 0,0 0 0,0 0 0,0-1 0,0 0 0,0 0 250,33-16-5912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1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66 7299,'0'0'1377,"0"0"-363,0 0-35,0 0-117,0 0-294,-8-3-504,3 1-99,-15-8-149,20 3 115,13-1 55,14-3 66,-19 7-146,1 0 0,0 0 0,0 1 1,1 0-1,-1 1 0,0 0 0,1 1 0,8-1 94,-18 3 2,1-1 0,0 1 0,-1-1-1,1 1 1,0-1 0,-1 1-1,1 0 1,-1-1 0,1 1 0,-1 0-1,1 0 1,-1-1 0,1 1 0,-1 0-1,0 0 1,0 0 0,1-1-1,-1 1 1,0 0 0,0 0 0,0 0-1,0 0 1,0 0 0,0 0-1,0 0-1,1 4 11,52 337 188,-40-222 440,-2 106-639,-10-214 220,-1 0 1,-1-1-1,0 1 1,-1 0 0,0-1-1,-1 1 1,-2 3-221,3-9 116,0-1 0,-1 0 0,0 0 0,0-1 0,0 1 0,-1 0 0,0-1 0,1 0 0,-1 0 0,-1 0 0,1 0 0,-1-1 0,1 0 0,-1 0 0,-5 2-116,4-1 57,-1-1 1,0 1 0,0-2 0,0 1 0,0-1-1,-1 0 1,-1-1-58,-19 1-6148,28-2 316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01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11 431 928,'0'0'7785,"0"0"-6043,0 0-1659,0 0 19,21 15-60,-9-6-36,-4-2-1,0 0 0,1-1-1,0 0 1,0-1 0,0 0-1,4 1-4,-9-5 2,0 1-1,0-1 1,0 0-1,0 0 1,0-1-1,0 1 0,1-1 1,-1 0-1,0 0 1,0 0-1,0-1 0,0 1 1,1-1-1,-1 0 1,0 0-1,0-1 1,0 1-1,-1-1 0,1 0 1,0 0-1,1-1-1,9-6-108,0-2 0,-1 1-1,-1-2 1,1 0-1,-2 0 1,0-1 0,0 0-1,-1-1 1,-1 0 0,0-1-1,-1 0 1,2-6 108,-1-1-209,-1 0-1,-1-1 1,-1 0 0,-1 0-1,0 0 1,-2-1 0,-1 1 0,-1-16 209,-1 19 5,1 14 56,-1 1-1,0-1 0,0 0 1,-1 1-1,1-1 0,-1 0 1,-1 1-1,1-1-60,0 4 94,0 1 1,0-1 0,0 1-1,0-1 1,0 1-1,0-1 1,0 1-1,-1 0 1,1 0-1,0 0 1,-1 0 0,1 0-1,-1 0 1,1 0-1,-1 0 1,0 0-1,1 1 1,-1-1 0,0 1-1,0-1 1,1 1-1,-1 0 1,0-1-1,0 1 1,1 0-1,-1 0 1,-1 1-95,1-1 69,-1 0 1,1 0-1,-1 0 1,1 1-1,-1-1 1,1 1-1,-1-1 1,1 1-1,-1 0 0,1 0 1,0 0-1,-1 1 1,1-1-1,0 1 1,0-1-1,0 1 1,0-1-1,0 1 0,1 0 1,-1 0-1,0 0 1,1 0-1,-1 0 1,1 1-70,-5 8 63,1-1 1,0 1-1,1-1 0,-3 12-63,5-15 30,-15 53 124,3 1 0,-2 30-154,-11 130 162,5-34-96,17-155-59,-11 85 63,-5-1 0,-21 61-70,40-169 3,-15 36 14,16-42-14,0 0 0,0-1 0,0 1-1,0-1 1,0 1 0,-1-1 0,1 0 0,0 1 0,-1-1 0,1 0-1,0 0 1,-1 0 0,0 0 0,1 0 0,-1 0 0,1-1 0,-1 1-1,0 0 1,0-1 0,1 1 0,-1-1 0,-1 0-3,2 0 14,0 0 0,0 0 0,0 0 0,0 0 0,0 0 0,0-1 0,0 1 0,0-1-1,0 1 1,0 0 0,0-1 0,0 0 0,0 1 0,0-1 0,1 0 0,-1 1 0,0-1 0,0 0 0,1 0 0,-1 1 0,0-1 0,1 0 0,-1 0 0,1 0 0,-1 0 0,1 0 0,-1 0 0,1 0 0,0 0 0,-1 0 0,1 0-1,0 0 1,0 0 0,0 0-14,-3-45 231,3 37-200,-1-5-22,1 1 1,0 0-1,1-1 0,0 1 0,2 0 1,-1 0-1,1 0 0,1 0 0,1 0 1,-1 1-1,2-1 0,0 1 0,0 1 1,1-1-1,5-5-9,8-5-202,0 0 0,2 2 0,0 0 0,1 1 0,1 1 0,1 2 0,1 0 0,0 2 0,0 1 0,22-8 202,-10 12-3929,-14 8-1853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02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0 273 10277,'0'0'1574,"0"0"-1134,0 0-315,0 0-71,0 0 63,17 7 86,-7-2-167,0 0-12,-1-1 0,1 0 0,0 0 0,4 0-24,-10-3 6,1 0 0,-1-1 0,1 1-1,0-1 1,-1 0 0,1 0 0,-1 0 0,1-1-1,-1 1 1,1-1 0,-1 0 0,1-1 0,-1 1-1,1-1-5,9-5-1,-2-1 0,1 0 0,-1-1 0,0 0-1,-1 0 1,0-1 0,0-1 0,-1 0 0,3-5 1,-5 5-3,1 0 0,-2-1 1,1 1-1,-2-2 0,1 1 1,-2-1-1,0 0 0,0 0 1,-1 0-1,0-4 3,-3-32 45,-1 49-37,0-1 1,0 0-1,0 1 0,0-1 0,-1 0 0,1 1 0,0-1 1,-1 0-1,1 1 0,0-1 0,-1 0 0,1 1 1,-1-1-1,1 1 0,-1-1 0,1 1 0,-1-1 0,1 1 1,-1-1-1,1 1 0,-1 0 0,0-1 0,1 1 0,-1 0 1,0 0-1,1-1 0,-1 1 0,0 0 0,1 0 0,-1 0 1,0 0-1,0 0 0,1 0 0,-1 0 0,0 0 0,1 0 1,-1 0-9,-31 4 250,26-1-219,-1 0 1,1 0-1,0 1 0,0-1 1,0 1-1,1 1 1,-1-1-1,1 1 1,0 0-1,0 0 1,1 0-1,-1 1 1,1 0-1,1-1 1,-1 2-1,1-1-31,-9 15 93,1 1 0,2 1 0,0-1 0,1 2-93,1-2 36,2 0 1,0 0-1,1 1 0,1-1 1,1 1-1,1 0 1,1 0-1,2-1 1,1 14-37,-2-33 4,0 1 0,0 0 0,1-1-1,-1 0 1,1 1 0,0-1 0,-1 0 0,2 0 0,-1 0 0,0 0 0,0 0 0,1 0 0,0-1 0,-1 1 0,1-1 0,0 0-1,0 1 1,1-1 0,-1-1 0,0 1 0,1 0 0,-1-1 0,1 0 0,-1 0 0,3 1-4,1-1 1,0 1 0,0-1 0,0-1 0,0 1 0,0-1 0,0 0 0,0-1 0,0 0 1,0 0-1,0 0 0,0-1 0,-1 0 0,5-2-1,0-2-23,0 0 0,0-1 1,-1 0-1,0-1 0,0 0 0,-1-1 1,0 0-1,-1 0 0,8-10 23,2-5-183,-1-1-1,-2-1 1,10-19 183,-2-15-33,-19 45 83,2 0 0,0 0 0,4-6-50,-9 20 10,-1 1 0,1 0 0,0 0-1,0-1 1,0 1 0,0 0 0,0 0-1,0 0 1,0 0 0,0 0 0,-1 1 0,1-1-1,0 0 1,0 0 0,0 0 0,0 1-1,0-1 1,-1 0 0,1 1 0,0-1 0,0 1-10,2 5 25,0 1 0,-1-1 1,0 1-1,0-1 1,-1 1-1,0 0 1,0 0-1,-1-1 0,0 1 1,0 0-1,0 2-25,0 4 25,2 73 117,-4-1 1,-4 5-143,5-65 14,2-24-18,-1-1 0,1 0 1,0 0-1,-1 0 1,1 0-1,0 0 1,-1 0-1,1 0 1,0 0-1,-1 0 0,1 0 1,0 0-1,-1-1 1,1 1-1,0 0 1,-1 0-1,1-1 1,-1 1-1,1 0 0,0-1 1,-1 1 3,21-13-122,-1-1 0,0-1 0,-1-1 0,-1 0 1,4-6 121,23-20-536,-33 32 456,0-2 33,1 1 0,0 1 0,0 0 0,1 1 0,1 0 0,3-1 47,-17 10 2,0-1 1,-1 1-1,1 0 1,-1-1 0,1 1-1,0 0 1,-1-1 0,1 1-1,0 0 1,-1 0 0,1 0-1,0-1 1,-1 1 0,1 0-1,0 0 1,0 0 0,-1 0-1,1 0 1,0 0-1,-1 1 1,1-1 0,0 0-1,0 0 1,-1 0 0,1 1-1,0-1 1,-1 0 0,1 1-1,-1-1 1,1 0 0,0 1-1,-1-1 1,1 1 0,-1-1-1,1 1 1,-1-1 0,1 1-1,-1 0 1,0-1-1,1 1-2,0 2 22,-1 1-1,1-1 1,-1 0-1,0 1 1,0-1-1,0 1 1,0-1-1,-1 1-21,1 10 40,-2 22 18,1-23-48,1-1-1,0 1 0,0-1 1,1 1-1,1-1 1,2 9-10,-4-19-76,1-1 1,0 1 0,0-1-1,0 1 1,-1-1 0,1 0-1,0 1 1,1-1 0,-1 0-1,0 0 1,0 0 0,0 0-1,1 0 1,-1 0 0,0 0-1,1 0 1,-1 0 0,1-1-1,-1 1 1,1 0 0,0-1-1,-1 0 1,1 1 0,-1-1-1,1 0 1,0 0 0,-1 0-1,1 0 77,2 0-518,0 0 1,-1 0 0,1-1 0,0 1 0,-1-1 0,1 0 0,-1 0 0,1 0 0,-1-1 0,1 1 0,-1-1 0,0 0 0,1 0 516,14-14-562,0-1 0,-1 0 0,-1-1 0,-1-1 0,0-1-1,-1 0 1,8-18 562,-4-4 1209,1 0 5671,-19 42-6834,0 0 0,0 1-1,0-1 1,0 0 0,0 0 0,1 0 0,-1 0-1,0 1 1,0-1 0,0 0 0,0 0-1,0 0 1,0 0 0,0 0 0,0 1-1,0-1 1,1 0 0,-1 0 0,0 0-1,0 0 1,0 0 0,0 0 0,0 1-1,1-1 1,-1 0 0,0 0 0,0 0-1,0 0 1,1 0 0,-1 0 0,0 0-1,0 0 1,0 0 0,0 0 0,1 0-1,-1 0 1,0 0 0,0 0 0,0 0-1,0 0 1,1 0 0,-1 0 0,0 0-1,0 0 1,0 0 0,0-1 0,1 1-1,-1 0 1,0 0 0,0 0 0,0 0-1,0 0 1,0 0 0,1 0 0,-1-1-1,0 1 1,0 0 0,0 0 0,0 0-1,0 0 1,0-1 0,0 1 0,0 0 0,0 0-1,1 0-45,0 17 510,-2 53 392,0-5-440,4 37-462,-3-100 1,0 1 1,1 0-1,-1-1 0,1 1 1,0 0-1,-1-1 0,1 1 1,0-1-1,0 1 0,1-1 1,-1 1-1,0-1 1,1 0-1,0 1 0,-1-1 1,1 0-1,0 0 0,0-1 1,0 1-1,0 0 1,1 0-1,0-1-1,0 1 0,1-1 0,0 1 1,-1-1-1,1 0 0,0-1 1,0 1-1,0-1 0,0 1 0,0-1 1,0 0-1,0-1 0,-1 1 1,1-1-1,0 0 0,0 0 0,0 0 0,4-1 1,0-1-1,0-1 1,0 1-1,-1-1 0,1-1 1,-1 1-1,0-1 0,0 0 1,1-2-1,17-17 22,17-19-22,-2 2 6,-24 25-175,27-24 121,-14 15-3208,-26 23-1536,-3 2 1148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03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11125,'0'0'2673,"0"0"-1952,0 0-673,0 0-48,0 0-1345,0 0-9012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17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0 352,'0'0'5894,"0"0"-4115,0 0-901,0 0-46,0 0-133,0 0-125,0 0-382,0 0-262,-8 3-122,0-2 154,-13 5-40,21-6 78,0 0-1,0 0 1,0 0 0,0 0 0,0 0 0,0 0-1,0 0 1,0 0 0,0 1 0,0-1-1,0 0 1,0 0 0,1 0 0,-1 0 0,0 0-1,0 0 1,0 0 0,0 0 0,0 0 0,0 0-1,0 0 1,0 0 0,0 0 0,0 0-1,0 0 1,0 0 0,0 0 0,0 0 0,0 0-1,0 0 1,0 1 0,0-1 0,0 0 0,0 0-1,0 0 1,0 0 0,0 0 0,0 0-1,0 0 1,0 0 0,0 0 0,0 0 0,0 0-1,0 0 1,0 0 0,0 0 0,0 0 0,0 0-1,0 0 1,0 1 0,-1-1 0,1 0-1,0 0 1,0 0 0,0 0 0,0 0 0,0 0 0,17 1 19,46-1 193,0 2-1,0 4 1,2 2-212,30 6 106,2-4 1,4-4-107,194-3 127,-125-3 37,169 21-164,-185-5 2,48-6-2,155-9 564,-205-1 442,-26-4 1013,9-6-2019,-124 9 36,-4 1-276,-1 0 0,1-1-1,-1 0 1,1 0 0,-1-1 0,0 0-1,0 0 1,0-1 0,3 0 240,3-6-6662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19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1617,'0'0'7641,"0"0"-5347,0 0-1795,0 0-163,0 0 64,-17 22-122,-48 71-113,63-90-159,0 0-1,0 0 0,0 1 1,1-1-1,-1 1 1,1-1-1,0 1 1,0-1-1,0 1 0,0 2-5,1-5 1,0 0 0,0 0 0,0 0 0,0 0-1,1-1 1,-1 1 0,0 0 0,0 0-1,1 0 1,-1 0 0,0 0 0,1-1-1,-1 1 1,1 0 0,-1 0 0,1 0-1,-1-1 1,1 1 0,-1 0 0,1-1-1,0 1 1,-1-1 0,1 1 0,1 0-1,1 0 0,2 1-1,-1-1 1,0 0 0,0 0 0,0-1 0,0 1-1,0-1 1,1 0 0,-1 0 0,0-1 0,0 1 0,6 0 4,-9-1 15,1 1 0,0 0 0,-1 0 0,1-1 1,0 1-1,-1-1 0,1 0 0,0 1 0,-1-1 0,1 0 0,-1 0 1,0 0-1,1 0 0,-1 0 0,0 0 0,0-1 0,1 1 0,-1 0 1,0-1-1,0 1 0,0 0 0,-1-1 0,1 1 0,0-1 1,0 0-1,-1 1 0,1-1 0,-1 0 0,0 1 0,1-1 0,-1 0 1,0 1-1,0-1 0,0 0 0,0 0 0,0 1 0,0-1 0,-1 0 1,1 1-1,0-1 0,-1 0 0,0 1 0,1-1 0,-1 1 1,0-1-21,0 0 50,0 0-1,-1 1 1,1-1-1,-1 1 1,1-1-1,-1 1 0,1-1 1,-1 1-1,0 0 1,0 0-1,0 0 1,0 0-1,0 0 0,0 0 1,0 0-1,0 1 1,0-1-49,-1 0-72,0 0-1,0 0 1,0-1 0,0 1 0,1 0 0,-1-1 0,0 0-1,1 0 1,-1 0 0,1 0 0,-1-1 72,-4-7-4111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20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21 8916,'0'0'699,"0"0"-283,0 0-40,0 0 190,0 0-30,-3 10-232,1-5-267,-5 23 28,7-27-61,0-1 0,0 1-1,0 0 1,0-1-1,0 1 1,0 0 0,0-1-1,0 1 1,0 0-1,0-1 1,1 1 0,-1-1-1,0 1 1,1 0-1,-1-1 1,0 1 0,1-1-1,-1 1 1,0-1-1,1 1 1,-1-1 0,1 1-1,-1-1 1,1 1 0,-1-1-1,1 0 1,-1 1-1,1-1 1,0 0 0,-1 1-1,1-1 1,-1 0-1,1 0 1,0 0 0,-1 1-1,1-1 1,0 0-1,-1 0 1,1 0 0,0 0-1,-1 0 1,1 0-4,5 0 38,0 0 1,-1 0 0,1-1-1,0 1 1,-1-1-1,1-1 1,4 0-39,-9 1 48,1 0-1,-1 0 1,1 0 0,-1 0 0,1 0 0,-1 0 0,0 0-1,0 0 1,0-1 0,0 1 0,0 0 0,0-1-1,0 1 1,0-1 0,0 1 0,0-1 0,-1 1-1,1-1 1,-1 1 0,1-1 0,-1 0 0,0 1 0,1-1-1,-1 0 1,0 0 0,0 1 0,0-1 0,-1 0-48,2-7 369,-1-8 492,0 16-848,-1 1 1,1-1-1,0 1 1,0 0-1,0-1 1,0 1-1,0 0 1,-1-1-1,1 1 1,0 0-1,0-1 1,0 1-1,-1 0 1,1-1-1,0 1 1,-1 0-1,1-1 1,0 1-1,-1 0 1,1 0-1,0 0 1,-1-1-1,1 1 1,0 0-1,-1 0 1,1 0-1,0 0 1,-1 0-1,1-1 1,-1 1-1,1 0 1,0 0-1,-1 0-13,0 1-70,1-1 0,-1 0 0,1 1-1,0-1 1,-1 0 0,1 1 0,0-1 0,-1 1 0,1-1 0,0 1-1,0-1 1,-1 0 0,1 1 0,0-1 0,0 1 0,0-1 0,0 1-1,0-1 1,-1 1 0,1-1 0,0 1 0,0 0 0,0-1 0,0 1 0,0-1-1,1 1 71,-2 1-1313,-1 19-4578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20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59 392 8372,'0'0'1990,"0"0"-1534,14-29-245,7-13-155,8-13-34,-3-1-1,-1-5-21,-20 47 0,0 0 0,-1-1 0,0 0 0,-2 0 0,0 0 0,0 0 0,-1-12 0,-1 26 49,0 0 0,-1 0 0,1 1 0,0-1 0,-1 0 0,1 0 0,-1 0 0,1 0 0,-1 0 0,1 0 0,-1 1 0,1-1 1,-1 0-1,0 1 0,0-1 0,1 0 0,-1 1 0,0-1 0,0 1 0,0-1 0,0 1 0,1-1 0,-1 1 0,0-1 0,0 1 0,0 0 0,0 0 0,0 0 1,0-1-1,0 1 0,0 0 0,0 0 0,0 0 0,-1 1-49,-40 0 1086,39 0-986,-2 0-11,-1 0 0,1 1 0,-1-1-1,1 1 1,0 1 0,0-1 0,0 1-1,0 0 1,0 0 0,1 0 0,-1 0-1,1 1 1,0 0 0,0 0 0,0 0-1,0 0 1,1 1 0,0 0 0,0-1-1,-2 6-88,0 0-167,0 0 0,1 0 0,0 1 0,0-1 0,1 1 0,1 0 0,0 0 0,1 0 0,0 0-1,0 5 168,1 4-7379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0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8836,'0'0'1430,"0"0"-397,0 0-415,0 0 41,-7 34-333,6-28-321,-88 509 99,87-496-140,-2 9-100,1 0-1,1 1 1,2-1 0,3 28 136,-3-55-45,0-1-1,1 1 1,-1-1 0,0 1 0,1-1 0,-1 1 0,0-1-1,1 1 1,-1-1 0,1 0 0,-1 1 0,1-1 0,-1 0 0,1 1-1,-1-1 1,1 0 0,-1 1 0,1-1 0,-1 0 0,1 0-1,-1 0 1,1 1 0,0-1 0,-1 0 0,1 0 0,-1 0-1,1 0 1,0 0 0,-1 0 0,1 0 45,23-1-577,-20 0 462,4-1 76,1 0 1,-1-1-1,0 0 0,0-1 0,0 0 0,-1 0 0,1 0 0,-1-1 0,0 0 0,0-1 0,3-3 39,28-19-17,-30 23 15,0 1 0,0 0 0,0 1 0,1 0 0,-1 0 0,1 0 0,0 1 0,-1 1 0,1 0 0,0 0 0,0 0 0,6 1 2,-14 0 7,1 0 0,0 1 0,-1-1 0,1 0-1,-1 0 1,1 1 0,0-1 0,-1 1 0,1 0 0,-1-1 0,1 1 0,-1 0 0,1 0 0,-1 0 0,0 0 0,1 0 0,-1 0-1,0 0 1,0 0 0,1 2-7,0 1 18,1-1 0,-1 1 0,-1-1 0,1 1 1,0 0-1,-1 0 0,0 0 0,0 0 0,0 0-18,2 15 80,-2-1 0,1 1 0,-3 16-80,1-22 14,0 2 16,0 0 0,-1 1 0,-1-1 0,-1 0-1,0 0 1,-3 9-30,2-16 58,1 1 0,-1-1-1,-1 0 1,1 0 0,-1 0-1,-1 0 1,1-1 0,-1 0-1,-1 0 1,1 0-1,-4 1-57,3-2 156,1-1-1,-1-1 0,0 1 0,-1-1 1,1-1-1,-1 1 0,1-1 0,-1 0 0,0-1 1,0 0-1,-1 0-155,-7 0 166,1 0 1,-1-1-1,0-1 1,1 0-1,-6-2-166,17 2 6,0-1-1,0 0 0,0 0 1,0 0-1,0 0 0,0-1 1,0 1-1,1-1 0,-1 0 1,0 0-1,1 0 0,0-1 1,-1 1-1,1-1 0,0 0 1,1 0-1,-1 0 1,0 0-1,1 0 0,0-1 1,-1 1-1,1-1-5,1 1-91,0 0 1,-1 0-1,1 1 1,1-1-1,-1 0 1,0 0-1,1 0 1,-1 0-1,1 0 1,0 0-1,0 0 1,0 0-1,1 0 0,-1 0 1,1 0-1,-1 0 1,1 1-1,0-1 1,0 0-1,0 0 1,0 1-1,1-1 1,-1 0-1,1 1 1,0-1-1,0 1 1,0 0-1,0 0 1,1-1 90,19-11-3746,1 4-3823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0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12246,'0'0'1280,"0"0"-1280,0 0-32,0 0-32,141-18 112,-96 14-48,-3 4 80,-4 0-48,-10 0-64,-28 9-4370,0 2-3890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9556,'0'0'993,"0"0"-993,0 0-304,0 0 192,0 0 112,0 0 32,131 0 80,-109 0-112,1 0-4114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33 236 5491,'0'0'1032,"0"0"-274,0 0-19,0 0 24,0 0 69,0 0 48,-5 2-298,-23 10 21,54-11-356,-21 0-243,0-1-1,0 1 1,0-1-1,-1 0 1,1 0-1,0 0 0,0-1 1,0 0-1,0 0 1,-1 0-1,1 0 0,0-1 1,-1 0-1,1 0 1,-1 0-1,0 0 0,1-1 1,-1 0-1,1-1-3,5-7 44,-1 0 1,0-1-1,-1-1 0,0 0 1,-1 0-1,-1 0 0,0-1 0,-1 0 1,0 0-1,-1 0 0,0-1 1,-1 1-1,-1-1 0,-1 0 0,0-9-44,-4 22 99,-2 2-75,-1 0 0,1 0-1,0 0 1,0 1 0,0 0-1,0 0 1,0 0 0,0 0-1,0 1 1,1 0 0,-1 0-1,0 0 1,1 0 0,0 1-1,-1 0 1,1 0 0,0 0-1,0 0 1,1 1 0,-1 0-1,1-1 1,0 1 0,0 0-1,-2 4-23,-8 14 81,1 0 0,1 1 0,1 0-1,2 1 1,0 0 0,1 0-1,2 1 1,0 0 0,2 0-1,0 0 1,2 0 0,1 9-81,0-26 12,0 0 0,0 0-1,1 0 1,0 0 0,1 0 0,0 0 0,0 0 0,1 0 0,1 2-12,-1-5 2,-1 0 0,1-1 1,1 1-1,-1-1 1,0 0-1,1 0 1,0-1-1,0 1 1,0-1-1,0 1 1,1-1-1,-1-1 1,1 1-1,3 1-2,5 1 2,0 0 0,0-1-1,1 0 1,-1-1 0,1-1 0,0 0-1,0-1 1,0 0 0,1-1-2,-3 0-215,-1 0 0,0-1 1,0-1-1,0 0 0,0 0 1,0-1-1,0 0 0,-1-1 0,0 0 1,9-5 214,-17 8-312,1-1 1,-1 0-1,0 1 1,1-1-1,-1 0 1,0-1-1,0 1 1,-1 0-1,1 0 1,0-1-1,-1 1 1,2-3 311,8-26-6755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226 113 5603,'0'0'2414,"0"0"-1734,0 0-344,0 0 395,-23-19 467,-72-55-141,63 55-461,18 19-132,6 1-188,7 3-158,3 74-3,11 74-115,-9-100-9,-2 0 0,-3 4 9,1-15-44,-6-8 75,5-30-45,0 0 1,0 0-1,1 0 1,-1 0-1,0 0 0,1 0 1,0 0-1,0 0 1,0 0-1,0 0 1,0 0-1,1 0 1,-1 0-1,1-1 1,0 1-1,0 0 1,0 0-1,0 0 0,1 1 14,29 43-6,-24-38-99,0 1 0,-1 0 0,0 0 0,0 0 0,-1 0 0,-1 1 0,1 0 1,-2 0-1,0 0 0,0 1 0,1 11 105,-2-1-8,-2 0 0,0 1 0,-2 7 8,1-22 3,0 0-1,-1 1 1,0-1-1,-1 0 0,0 0 1,0 0-1,0 0 0,-1-1 1,-1 1-1,0 1-2,-24 32 21,13-21-20,1 1 0,1 1 1,1 1-1,0 0 0,-5 19-1,15-35 3,1 0 0,1 0 1,-1 0-1,1 0 0,1 0 1,-1 1-1,1-1 0,0 0 1,1 1-1,0-1 0,0 0 1,1 0-1,-1 0 0,1 0 1,1 0-1,0 0 0,0-1 1,1 3-4,3 2 0,-1-1 0,2 0 1,0-1-1,0 1 1,1-1-1,0-1 0,0 0 1,1 0-1,0-1 1,3 2-1,-9-6-6,1-1 1,-1 1 0,0-1-1,1 0 1,-1 0-1,4 0 6,8 0-3292,-11-2-3564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31 4530,'0'0'1011,"0"0"726,0 0-6,0 0-866,0 0-94,-12-4 45,7 2-765,-57-18 853,57 19-783,0 0 1,0 0 0,0 0-1,0 1 1,1-1-1,-1 1 1,0 1 0,0-1-1,0 1 1,0-1 0,0 1-1,1 1 1,-1-1-1,-2 2-121,6-2 8,0-1 0,0 1-1,0 0 1,1 0-1,-1 0 1,0 0-1,1 0 1,-1 0-1,1 0 1,-1 0-1,1 0 1,-1 0-1,1 0 1,0 0 0,-1 0-1,1 0 1,0 0-1,0 1 1,0-1-1,0 0-7,1 30-80,-1-17 100,8 167 108,-8-176-118,0 0 1,-1 0-1,1 0 0,-1-1 0,0 1 0,0 0 0,0 0 1,-1-1-1,0 1 0,1-1 0,-2 1 0,0 1-10,-4 3-88,0 0-1,-1 0 1,0 0 0,-7 4 88,-9 11-1028,25-24-1944,5 0 117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2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8388,'0'0'2049,"0"0"-1302,0 0-691,0 0-235,18-8 94,-10 5 83,4-2 24,1-1 0,-1 0 1,0-1-1,-1 0 0,0-1 0,0 0 0,0 0 0,-1-1 0,6-7-22,-4 1 61,-7 8-49,1 0 0,0 1-1,0-1 1,1 1 0,-1 0-1,1 1 1,1 0 0,1-1-12,-9 5 1,1 1 1,-1 0-1,0 0 1,0 0 0,1 0-1,-1 0 1,0 0-1,1 0 1,-1-1-1,0 1 1,0 0-1,1 0 1,-1 0-1,0 0 1,1 0-1,-1 1 1,0-1-1,1 0 1,-1 0 0,0 0-1,0 0 1,1 0-1,-1 0 1,0 0-1,1 1 1,-1-1-1,0 0 1,0 0-1,0 0 1,1 0-1,-1 1 1,0-1-1,0 0 1,0 0 0,1 1-1,-1-1 1,0 0-1,0 0 1,0 1-1,0-1 1,0 0-1,0 1 1,1-1-1,-1 0 1,0 0-1,0 1 1,0-1-1,0 0 1,0 1 0,0-1-1,0 0 1,0 1-1,0-1 1,-1 0-1,1 0 1,0 1-1,0-1 1,0 0-1,0 1 1,0-1-1,0 0 1,-1 0 0,1 1-1,0-1-1,0 3 33,-3 39 104,-2-1 0,-1 1 0,-2-1 0,-11 30-137,18-65 17,0-5-24,-6 24-177,1 1 1,2-1-1,0 1 0,0 25 184,4-41-3663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2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9476,'0'0'593,"0"0"-561,0 0 448,-8 146-160,-24-53-208,-6 6-112,18-61-480,5-8-6019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6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34 8724,'0'0'1998,"0"0"-1099,0 0-176,0 0 315,0 0-275,-24-6-264,-76-15 5,87 19-424,1 0 0,-1 1-1,1 0 1,-1 1 0,1 0 0,-2 1-80,9 0 20,0 0 0,0 0 0,1 0 0,-1 1 0,1 0 0,-1 0 0,1 0 0,0 0 0,0 1 0,0 0 0,0 0 0,0 0 0,0 0-20,1 0 2,1 0 0,-1 0 1,1 1-1,0-1 0,0 0 0,1 1 0,-1-1 0,1 1 0,-1 0 0,1-1 0,0 1 0,1 0 0,-1 0 1,1 0-1,-1-1 0,1 1 0,0 0 0,1 0 0,-1 0 0,1 0 0,0 3-2,1 1-3,-1 0-1,2 0 1,-1 0 0,1 0-1,0 0 1,1 0-1,0-1 1,0 0 0,2 2 3,33 37 26,-26-33-27,-1 2 1,-1-1 0,4 7 0,-12-15 5,0 0 0,0-1 0,-1 1 1,1 0-1,-1 0 0,0 0 0,-1 1 1,0-1-1,0 0 0,0 1 0,-1 5-5,0-8-9,-1 0 0,0 0 0,-1 0 0,1 0 0,-1 0 0,1 0 0,-1 0 0,0-1 0,-1 1 0,1-1 0,0 1 0,-1-1 0,0 0 0,0 0 0,0 0 0,0 0 0,-1-1 0,1 1 0,-1-1 0,-2 2 9,-7 4-209,-2 0-1,1 0 0,-1-1 0,-13 3 210,-4-4-1953,30-6-1691,2 0-3418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6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 4850,'0'0'830,"0"0"-507,0 0 493,0 0 334,3-1-427,12-5 824,-15 6-893,0 0-435,0 0-257,27 0-106,-25 0 153,0 1-1,-1-1 0,1 1 1,0-1-1,-1 1 0,1-1 0,-1 1 1,1 0-1,-1 0 0,1 0 1,-1 0-1,1 0 0,-1 0 1,0 0-1,0 0 0,1 0 0,-1 1 1,0-1-1,0 0 0,0 1 1,0-1-1,-1 1 0,1-1 1,0 1-1,-1 0 0,1-1 0,-1 1 1,1 0-1,-1-1 0,0 1 1,0 1-9,2 8 54,0 1 1,-1 0-1,-1 0 1,0 2-55,0-10 7,0-4-6,1 11 27,-1 1 0,0-1 0,-1 1 1,0-1-1,-1 0 0,0 0 0,0 0 1,-2 0-1,1 0 0,-6 10-28,-4 1 246,-2 0 1,-3 3-247,-24 39 1887,40-62-1751,2-2-132,0 1 0,0-1 0,0 0 0,0 0 0,0 0 0,0 0-1,0 1 1,0-1 0,0 0 0,0 0 0,0 0 0,0 0 0,0 1-1,0-1 1,0 0 0,0 0 0,0 0 0,0 0 0,1 0 0,-1 1-1,0-1 1,0 0 0,0 0 0,0 0 0,0 0 0,0 0 0,0 0 0,1 0-1,-1 1 1,0-1 0,0 0 0,0 0 0,0 0 0,0 0 0,1 0-1,-1 0 1,0 0 0,0 0 0,0 0 0,0 0 0,1 0 0,-1 0-4,9 2-2,0-1 0,0 0 0,0-1 0,0 0 0,0 0 1,0-1-1,-1 0 0,1-1 0,0 0 0,0 0 0,-1-1 1,1 0-1,-1 0 0,0-1 0,2-1 2,-4 1-734,1 0 0,-1 0 0,-1-1 0,1 1 0,-1-1 0,0 0 1,3-4 733,5-7-7657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10389,'0'0'144,"0"0"-96,0 0-48,0 0 352,0 0 32,47 126-176,-47-56-96,-5 7-112,-10-48-240,-2-4-7075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14 4946,'0'0'833,"0"0"60,0 0 785,0 0 310,0 0-606,-4-2-958,-3 0-382,0 0-1,1 0 1,-1 0 0,0 1-1,0 0 1,0 0-1,0 1 1,0 0 0,0 0-1,0 0 1,0 1-1,0 0 1,-1 1-42,5-1 7,0-1 1,0 1-1,-1 0 0,1 0 1,0 1-1,0-1 1,0 1-1,1-1 1,-1 1-1,0 0 0,1 0 1,-1 0-1,1 0 1,-1 1-1,1-1 0,0 1 1,0-1-1,0 1 1,0 0-1,1-1 1,-1 1-1,1 0 0,0 0 1,0 0-1,0 1 1,0-1-1,0 0 0,1 0 1,-1 0-1,1 2-7,-1 9-11,0-1 0,2 1-1,-1 0 1,2 3 11,-1-12-3,0 0 0,1-1 0,-1 1 0,1-1 0,0 1 0,0-1 0,0 0 0,0 0-1,1 0 1,0 0 0,0 0 0,0-1 0,0 1 0,1 0 3,35 28-28,-29-26 30,-1 2 0,0 0 0,0 0 0,0 0 0,-1 1 0,5 8-2,-12-16 20,-1-1 1,0 0-1,1 1 0,-1-1 0,0 1 0,0-1 0,1 1 1,-1-1-1,0 1 0,0-1 0,0 1 0,0-1 1,0 1-1,0-1 0,0 1 0,0-1 0,0 1 0,0 0 1,0-1-1,0 1 0,0-1 0,0 1 0,0-1 1,-1 1-1,1-1 0,0 1 0,0-1 0,0 0 1,-1 1-1,1-1 0,0 1 0,-1-1 0,1 1 0,0-1 1,-1 0-21,-21 10 262,-28-5 12,2 2 2931,47-7-3176,1 0-45,0 4-1069,0-1-5111,0-3-1994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9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46 3137,'0'0'2876,"0"0"-1736,0 0-847,0 0-26,0 0 170,0 0 310,10-7-349,32-22-313,-40 28-67,-1 0 0,1 0 0,0 0 0,0 0 0,0 0 1,0 0-1,0 1 0,0-1 0,0 1 0,0-1 0,1 1 0,-1 0 0,0 0 0,0 0 0,2 0-18,-3 0 15,0 0-1,0 1 1,-1-1 0,1 1 0,0-1 0,0 1 0,0-1-1,0 1 1,-1-1 0,1 1 0,0 0 0,0-1 0,-1 1-1,1 0 1,0 0 0,-1 0 0,1-1 0,-1 1-1,1 0 1,-1 0 0,0 0 0,1 1-15,0 5 72,1-1-1,-1 1 1,-1 0 0,1 0 0,-1 0-1,-1 0 1,0 4-72,1 2 38,0-7-30,0 1 1,0 0-1,-1-1 1,0 1-1,0-1 1,0 1-1,-1-1 1,0 0-1,0 0 1,-1 1-1,-2 3-8,5-9-13,-1 0-1,1 0 1,-1 0 0,1 0-1,0 0 1,-1 0-1,1 1 1,0-1 0,0 0-1,0 0 1,0 0-1,0 0 1,0 0 0,0 0-1,0 1 1,0-1-1,0 0 1,1 0 0,-1 0-1,0 0 1,1 0-1,-1 0 14,17 21-86,-15-19 88,0-1 0,0 0 0,0 1 0,0-1 0,0 1 0,0 0 0,-1-1-1,1 1 1,-1 0 0,0 0 0,1 3-2,-1 1 97,0 1 0,-1-1 0,0 0 0,0 0 0,-1 1 0,0-1 0,0 0 1,-1 0-1,0 0 0,0 0 0,0 0 0,-1 0 0,0 0 0,-1-1 0,1 0 0,-5 6-97,0-2 199,-1 0 0,1 0 1,-2-1-1,1 0 0,-1 0 0,-1-1 0,1-1 0,-1 0 1,-1 0-200,2-2-230,9-6-2062,1-11-4364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49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4690,'0'0'115,"0"0"-51,0 0 0,0 0 45,0 0 169,0 0 237,14 12 344,-2-4-589,-8-5-198,1-1 0,-1 1-1,0 0 1,0 0 0,-1 0 0,1 1-1,0-1 1,-1 1 0,0 0 0,0 0-1,0 0 1,-1 0 0,1 1 0,-1-1-1,0 1 1,0-1 0,0 1 0,-1 0-1,0 0 1,0 0 0,0-1 0,0 4-72,-1 13 120,2 1 1,1-1-1,0 1 1,1-1-1,2 0 1,4 11-121,-5-18 11,1-1 0,1 0 0,0 0 1,0-1-1,1 0 0,1 0 0,0-1 0,1 0 0,0 0 1,2 0-12,-1-3-275,-4-1 1882,-14-4-434,5-3-1172,0 0 1,1 0-1,-1 0 1,0 1 0,0-1-1,1 1 1,-1-1-1,0 1 1,1-1 0,-1 1-1,1 0 1,-1 0-1,1 0 1,-1 0-1,1 0 1,0 0 0,-1 0-1,1 1 1,0-1-1,0 0 1,0 1-1,0-1 1,0 1 0,0 0-2,-1 4-13,0 0 0,0-1 0,1 1 0,0 0 0,0 0 1,0 5 12,0-4-4,-4 79-35,6 84 39,0-60-44,0-70 25,-2 58 6,-4 2 13,5-96 143,-1 0 0,0 0 0,0 0-1,0-1 1,0 1 0,-1 0-1,1-1 1,-1 1 0,0-1 0,0 1-1,0-1 1,-1 0 0,1 0-1,-1 0 1,0 0 0,0 0 0,0-1-1,0 1 1,0-1 0,-1 0 0,1 0-1,-1 0 1,1 0 0,-1-1-1,0 0 1,1 1 0,-4-1-143,-12 4 455,-1-1-1,1-1 1,-1-1-1,1 0 1,-2-2-455,10 1-220,4-1 42,-35 1 690,41-1-621,0 1 0,0-1 1,0 0-1,0 0 0,0 0 0,-1 0 0,1 0 1,0 0-1,0-1 0,0 1 0,0 0 0,0 0 1,0-1-1,0 1 0,1-1 0,-1 1 0,0-1 1,0 1-1,0-1 0,0 1 0,0-1 0,1 0 0,-1 1 1,0-1-1,0 0 0,1 0 0,-1-1 109,1-10-5456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6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18 574 8484,'0'0'944,"0"0"-762,0 0-172,0 11 4,6 33-22,-6-43 0,1-1-1,-1 1 1,1 0 0,-1 0 0,1-1 0,-1 1 0,1 0 0,-1-1 0,1 1 0,0 0-1,-1-1 1,1 1 0,0-1 0,0 1 0,-1-1 0,1 1 0,0-1 0,0 0-1,0 1 1,0-1 0,-1 0 0,1 0 0,0 0 0,0 0 0,0 0 0,0 1-1,0-2 1,0 1 8,1 1-16,0-1 0,0 0 0,-1-1 1,1 1-1,0 0 0,0-1 0,0 1 0,0 0 0,-1-1 0,1 0 0,0 0 0,0 1 16,2-5 23,1-1 0,-1 1 0,0 0-1,0-1 1,0 0 0,-1 0 0,0 0 0,0-1 0,-1 1 0,1 0 0,0-6-23,5-10 156,11-33-85,-1-2 0,-4 0 0,-1-1 0,-4 0 0,-2-1-1,-2 1 1,-3-48-71,-2 105 29,0 0-1,0 0 1,0-1 0,0 1-1,0 0 1,0 0-1,0-1 1,0 1 0,-1 0-1,1 0 1,0 0-1,-1-1 1,1 1 0,-1 0-1,1 0 1,-1 0-1,0 0 1,0 0 0,1 0-1,-1 0 1,0 0-1,0 0 1,0 0-29,-1 0 149,0 1 0,0-1-1,0 1 1,0-1 0,-1 1 0,1 0 0,0 0 0,0 0 0,0 0-1,-1 0 1,1 0-149,-8 0 419,6 1-363,1-1 0,-1 1 1,1 0-1,-1 0 0,1 0 1,0 1-1,0-1 0,0 1 1,-1 0-1,2 0 1,-1 0-1,0 0 0,0 0 1,1 1-1,-1-1 0,1 1 1,-1 0-1,1-1 0,0 1 1,0 0-1,1 1 0,-2 1-56,-7 13 84,1 1 0,1 0-1,-2 11-83,8-25 22,-11 34 47,2 0 0,2 1 0,2 1 0,-1 24-69,2 24 306,5 53-306,1-127 16,1 1 1,1-1 0,0 0-1,1 0 1,1 0-1,1-1 1,0 1-1,0-1 1,7 11-17,-7-15-8,1-1 1,0 0-1,0-1 1,1 1-1,0-1 0,0 0 1,1-1-1,0 0 1,0 0-1,1-1 0,0 0 1,0 0-1,0-1 1,5 2 7,-6-4-270,0 0 0,1-1 1,-1 0-1,1 0 1,0-1-1,7 1 270,25-2-4081,-34-2 293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18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77 544,'0'0'6934,"0"0"-5245,0 0-1566,2 10-49,0 0-55,-1-2-9,1 0 0,0 1 0,0-1 0,1 0 0,0 0 0,1 0-10,-2-5-3,-1-1 0,0 1 1,1-1-1,-1 0 1,1 0-1,0 0 0,0 0 1,0 0-1,0 0 1,0-1-1,0 1 0,1-1 1,-1 1-1,0-1 1,1 0-1,-1 0 0,1 0 1,-1 0-1,1 0 1,0-1-1,-1 1 0,1-1 1,0 1-1,0-1 3,4 0 2,0 0 0,0-1 1,0 1-1,0-1 0,0-1 0,0 1 0,-1-1 0,1 0 0,0-1 0,-1 0 0,1 0 0,-1 0 0,0-1 1,0 0-1,0 0 0,-1 0 0,0-1 0,1 0 0,-1 0 0,-1 0 0,1 0 0,-1-1 0,3-6-2,-5 9 30,0 0 0,0 0 0,0 0 0,-1-1 0,1 1 0,-1-1 0,0 1 0,0-1 1,-1 0-1,1 1 0,-1-1 0,1 0 0,-1 1 0,0-1 0,-1-2-30,1 0 163,0 4-85,-1 0 1,0 1 0,1-1-1,-1 0 1,0 0-1,0 1 1,0-1-1,0 0 1,0 1-1,0-1 1,0 1-1,-1 0 1,1-1-1,0 1 1,-1 0 0,1 0-1,-1 0 1,0 0-1,1 0 1,-1 0-1,0 0 1,1 0-1,-1 1 1,0-1-1,0 1 1,0-1-1,0 1-78,-9-3 294,1 0 0,-1 1-1,1 1 1,-7-1-294,-94 2 1323,100 2-1398,15 1-52,-4-3 105,24 7-1637,-5-4-2928,2-3-3107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18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0 832,'0'0'7076,"0"0"-4857,0 0-1474,0 0-297,0 0 3,-6 1 160,-15 7-240,20-8-367,1 1-1,-1-1 0,0 0 1,1 1-1,-1-1 0,1 1 1,-1-1-1,1 1 0,0 0 1,-1-1-1,1 1 1,-1-1-1,1 1 0,0 0 1,-1-1-1,1 1 0,0 0 1,0-1-1,0 1 1,0 0-1,-1-1 0,1 1 1,0 0-1,0 0 0,0-1 1,1 1-1,-1 0 0,0-1 1,0 1-1,0 0 1,0 0-1,1-1 0,-1 1 1,0-1-1,0 1 0,1 0 1,-1-1-1,1 1 0,-1-1 1,1 1-1,-1 0-3,2 0-2,0 0-1,0 1 0,-1-1 1,1 0-1,0 0 0,0-1 1,0 1-1,0 0 0,0-1 1,0 1-1,0-1 0,0 0 1,1 1-1,-1-1 0,0 0 1,1-1 2,-4 26 1710,-8-6-1423,8-17-285,-1 1 1,1 0-1,-1 0 1,1 0-1,0 0 1,0 0-1,0 0 1,0 0-1,1 0 1,-1 2-3,1-4-3,0-1 0,0 1 0,1-1 0,-1 1 0,0 0 0,0-1 0,0 1 0,0-1 0,1 1-1,-1-1 1,0 1 0,0-1 0,1 1 0,-1-1 0,0 0 0,1 1 0,-1-1 0,0 1 0,1-1 0,-1 0 0,1 1 0,-1-1 0,1 0 0,-1 1 0,1-1 0,-1 0 0,1 0 0,-1 0 0,1 1 0,-1-1 0,1 0 0,-1 0 0,1 0 0,0 0 3,23 0-875,-13 0-692,14 0-5637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19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23 106 9332,'0'0'681,"0"0"-265,0 0-227,-5 21-79,-1-1-79,1 1 0,2 0 0,0 3-31,3-23 1,0 0 0,-1 0 0,1 0-1,1 0 1,-1 0 0,0 0 0,0 0 0,0 0 0,0 0 0,1 0 0,-1 0 0,1 0-1,-1 0 1,0 0 0,1 0 0,0 0 0,-1 0 0,1 0 0,0 0 0,-1-1-1,1 1 1,0 0 0,0 0 0,-1-1 0,1 1 0,0 0 0,0-1 0,0 1-1,0-1 1,1 1-1,1 0 0,0-1 0,1 1 0,-1-1-1,0 0 1,1 0 0,-1 0 0,1 0-1,-1 0 1,6-1 3,0 1-2,1-1 1,-1 1 0,0-2 0,0 1 0,0-2 0,0 1-1,0-1 1,0 0 0,-1-1 0,6-3-2,-10 5 16,-1 0 1,1-1-1,0 1 0,-1-1 1,1 0-1,-1 0 1,0-1-1,0 1 0,0 0 1,0-1-1,-1 0 1,1 0-1,-1 0 0,0 0 1,0 0-1,-1 0 0,1 0 1,-1-1-1,0 1 1,0-1-1,0 1 0,0-5-16,-1 0 260,1-1 0,-1 1 0,-1 0 0,0 0 0,0 0 0,0-1 0,-2 0-260,2 7 80,0 0 0,-1 0 0,1 0 0,-1 0 0,0 0 0,0 1 0,0-1 0,0 0 0,0 1 1,-1 0-1,1-1 0,-1 1 0,1 0 0,-1 0 0,0 0 0,0 1 0,0-1 0,0 1 0,0 0 0,-3-1-80,-6-2 256,11 3-270,1 1 1,0 0-1,-1 0 1,1 0-1,0 0 1,-1 0-1,1 0 0,0 0 1,-1 1-1,1-1 1,0 0-1,-1 0 1,1 0-1,0 0 1,-1 0-1,1 0 1,0 1-1,0-1 0,-1 0 1,1 0-1,0 0 1,-1 1-1,1-1 1,0 0-1,0 0 1,0 1-1,-1-1 1,1 0-1,0 0 0,0 1 1,0-1-1,0 0 1,0 1-1,-1-1 1,1 0-1,0 1 1,0-1-1,0 0 1,0 1-1,0-1 0,0 0 1,0 1-1,0-1 1,0 0-1,0 1 1,0-1-1,1 0 1,-1 1-1,0-1 1,0 0-1,0 1 1,0-1 13,0 15-3250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4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38 6179,'0'0'3228,"0"0"-2326,3 32-806,-3-25-92,12 249 120,-12-210-145,0 66 144,-7 28-123,3-103-103,-1 0-1,-2 0 0,-2-1 0,-1 0 1,-12 26 103,22-60-130,-1 0 0,0 0 0,0 1 1,0-1-1,-1 0 0,1 0 1,0 0-1,-1 0 0,1 0 0,-1 0 1,0-1-1,0 1 0,1 0 1,-1-1-1,-2 2 130,3-3-51,0 0 0,1 0 0,-1 1 0,1-1 0,-1 0 1,0 0-1,1 0 0,-1 0 0,0 0 0,1 0 0,-1 0 0,0-1 0,1 1 0,-1 0 1,1 0-1,-1 0 0,0-1 0,1 1 0,-1 0 0,1-1 0,-1 1 0,1 0 0,-1-1 51,-1 0-40,0-1-1,1 0 1,-1 0-1,1 0 0,-1 0 1,1 0-1,0 0 1,0 0-1,-1-3 41,-7-19-427,0-1 1,2-1-1,1 0 0,1 0 1,1 0-1,1-3 427,-3-62-404,3-11 404,3 86-2,-1-39-18,6-36 20,-3 73 111,0 1 1,2 0-1,0 0 0,0 1 1,2-1-1,0 1 1,4-5-112,-2 5 271,1 1 0,0-1 0,1 1 0,1 1 0,1 0 0,0 0 1,1 1-1,0 1 0,3-2-271,-6 6 115,1 1 0,-1 1 0,1-1 1,0 2-1,1-1 0,-1 2 0,1 0 0,0 0 1,0 1-1,0 0 0,0 1 0,1 1 0,7-1-115,-6 2-3,-7-1 93,0 1 0,1 0 0,-1 0 0,0 1 0,3 0-90,-8-1 47,0 1-1,-1-1 1,1 1 0,-1-1 0,1 1 0,-1 0-1,1-1 1,-1 1 0,0 0 0,1 0 0,-1 0 0,0 0-1,0 0 1,0 0 0,0 1 0,0-1 0,0 0-1,0 0 1,0 1 0,0-1 0,0 1 0,-1-1 0,1 1-1,-1-1 1,1 2-47,1 3 134,-1 1-1,0 0 0,0-1 0,-1 1 1,1 0-1,-2 0 0,1 0 0,-1-1 1,0 1-1,0 0 0,-1-1 1,0 1-1,0-1 0,0 1 0,-1-1 1,0 0-1,0 0 0,-1 0 1,1-1-1,-4 4-133,-9 10 94,-1-1 0,-1-1 1,0 0-1,-1-2 0,-2 1-94,-4 4 62,18-14-123,6-5-14,0 0 0,1 0 0,-1-1 0,0 1-1,0 0 1,0-1 0,0 1 0,0-1 0,0 1-1,0-1 1,0 1 0,0-1 0,0 0-1,0 1 1,0-1 0,0 0 0,0 0 75,-1 0-5776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5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2097 295 400,'-50'0'3594,"-154"4"1186,158-1-4546,0 3 0,1 2 0,-23 7-234,-12 8 77,2 4 0,0 4 0,2 3-1,2 3 1,1 3 0,2 3 0,2 4 0,-16 17-77,9-2 53,2 4 1,4 4 0,3 2-1,3 3 1,4 3 0,-45 76-54,39-44 29,5 3 1,5 2-1,5 3 1,-19 71-30,36-79 49,5 1 0,5 1 0,5 1 0,5 1 0,3 28-49,8-75 84,3 0 0,3 0 0,3 0 1,2-1-1,4 0 0,2 0 0,9 17-84,-1-19 29,3-2 1,2 0-1,3-2 0,3-1 0,2-2 0,2-1 1,3-2-1,3-2 0,1-2 0,3-1 1,2-3-1,2-2 0,1-2 0,3-3 0,1-2 1,1-2-1,2-3 0,2-3 0,0-2 0,9-1-29,17 1 10,1-4 0,1-3 0,1-5 0,36 0-10,17-6 0,-1-6 0,66-9 0,-91-4 3,0-5 0,-1-6 0,-1-4 0,90-34-3,-40 1 2,-2-7 0,136-79-2,-168 74 29,-3-6-1,-4-6 1,32-32-29,-84 56 9,-3-4 1,-3-2 0,-2-3-1,-4-3 1,49-73-10,-65 74 26,-2-2 1,-3-1-1,-4-3 0,-3-1 1,-3-1-1,-4-1 0,2-20-26,-5-4 110,-5-2-1,-3 1 0,-6-2 1,-4 0-1,-6-46-109,-2 79 193,-4 0-1,-2 1 1,-4 0 0,-3 1-1,-3 0 1,-2 2 0,-4 0-1,-3 2 1,-12-16-193,0 7 157,-3 1 1,-4 2-1,-3 3 0,-3 2 1,-2 2-1,-4 3 0,-2 2 1,-2 3-1,-4 3 1,-1 3-1,-47-24-157,51 36 50,-2 4 1,-1 3-1,-2 2 0,-1 4 1,-1 3-1,-1 3 0,0 3 0,-2 3 1,1 4-1,-2 3 0,1 3 1,-1 4-1,-26 4-50,50 3 3,0 2-1,0 2 0,1 3 1,0 1-1,1 3 1,1 2-1,-22 14-2,21-8-252,2 1 1,1 3-1,2 1 0,1 3 0,1 1 0,-21 24 252,57-51-388,0 0 0,0 0 0,1 0-1,0 1 1,0 0 0,1 0 0,0 0 0,-2 8 388,-18 50-5139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1 546 12534,'0'0'515,"24"8"-382,80 23-122,-96-28-4,1-1 0,0 0 0,0-1 0,0 0 0,1-1-1,-1 1 1,4-2-7,6 0 8,-15 1-19,1 0 0,-1 0 0,1-1 0,-1 1 1,1-1-1,-1 0 0,1-1 0,-1 1 0,0-1 1,0 0-1,0 0 0,0 0 0,0 0 0,0-1 0,0 0 1,2-2 10,-1 0-40,-1 0 1,0 0 0,0 0-1,0-1 1,-1 0 0,0 0-1,0 0 1,0 0 0,-1 0-1,2-5 40,2-14-138,-2 0 0,0 0 0,-2 0 0,-1 0 0,-1-15 138,0 22-1,-1 0 0,-1 1 0,-1-1 0,0 1 0,-2-1 0,0 1 0,0 1 0,-2-1 0,0 1 0,-1 0 0,0 1 0,-2-1 0,-8-9 1,11 14 205,0 1 1,-1 0-1,0 1 1,-1-1-1,0 2 0,0-1 1,-1 1-1,-8-5-205,17 13 18,1 0 0,0 0 0,-1 0 0,1-1 0,0 1 0,-1 0 0,1 0 0,0 0 0,-1 0 0,1 0 0,-1 0 0,1 0 0,0 0 0,-1 0 0,1 0 1,0 0-1,-1 0 0,1 0 0,-1 0 0,1 0 0,0 0 0,-1 1 0,1-1 0,0 0 0,-1 0 0,1 0 0,0 0 0,-1 1 0,1-1 0,0 0 0,-1 0 0,1 1 0,0-1 0,0 0 0,-1 1 0,1-1 0,0 0 0,0 1 0,0-1 0,0 0 0,-1 1 0,1-1 0,0 1-18,-5 19-94,3-14 163,-13 70-44,2 1 1,4 0-1,3 16-25,4-72 7,-5 309-11,7-269 0,0-61-31,0 0 0,3-3-237,49-83 6,-41 64 285,1 1 0,1 0 0,1 1 0,1 1 0,0 0 0,5-3-19,-17 19-12,0 1 0,0-1-1,1 1 1,0 0 0,-1 0 0,1 0-1,1 0 13,-4 1-2,-1 1 0,1 0 0,0-1 0,-1 1 0,1 0 0,0 0 0,-1-1 0,1 1 0,0 0 0,-1 0 0,1 0 0,0 0 0,0 0 0,-1 0 0,1 0 0,0 0 0,-1 0 0,1 0 0,0 0 0,-1 1 0,1-1 0,0 0 0,-1 0 0,1 1 0,0-1 0,-1 1 0,1-1 0,0 0 0,-1 1 0,1-1 0,-1 1 0,1-1 0,-1 1 0,1-1 0,-1 1 0,0 0 0,1-1-1,-1 1 1,0 0 0,1-1 0,-1 1 0,0 0 0,0-1 0,0 1 0,1 0 0,-1 0 2,2 21 64,0 1-1,-2-1 1,0 3-64,-1-1 20,2-1 0,0 0 0,3 5-20,-4-25-5,0-1 0,0 1 1,1 0-1,0-1 0,-1 1 0,1 0 0,0-1 0,0 1 1,1-1-1,-1 0 0,0 1 0,1-1 0,0 0 0,-1 0 1,1 0-1,0 0 0,0 0 0,0 0 0,0 0 0,0-1 0,1 1 1,-1-1-1,0 0 0,1 1 0,-1-1 0,1 0 0,-1-1 1,1 1-1,0 0 0,-1-1 0,1 1 0,0-1 0,-1 0 1,1 0-1,0 0 0,-1 0 0,3-1 5,1 0-151,1 0 0,0-1-1,0 0 1,-1 0 0,1-1 0,-1 1-1,0-1 1,1-1 0,-2 1 0,1-1 0,0-1-1,-1 1 1,5-5 151,12-17-695,-17 19 602,0 1 0,1-1 0,0 2 0,0-1 0,4-3 93,-8 8 36,-1 1 0,1 0 0,0-1 1,-1 1-1,1 0 0,-1 0 0,1 0 1,-1 0-1,1 0 0,-1 0 1,1 1-1,-1-1 0,1 0 0,-1 1 1,1-1-1,-1 1 0,1 0 0,-1 0 1,0-1-1,1 1 0,-1 0 0,1 1-36,12 4 38,-9-5-54,0 0 0,0-1 0,0 1 0,0-1 0,0 0 0,-1-1 0,1 1 1,0-1-1,0 0 0,0 0 0,0-1 0,-1 1 0,1-1 0,0 0 0,-1 0 1,0-1-1,1 1 0,-1-1 0,0 0 0,0 0 16,27-16-24,-30 19 24,-1 0-1,1-1 1,-1 1-1,1 0 1,0 0-1,-1 0 1,1 0-1,-1 0 1,1 0-1,0 0 1,-1 0-1,1 0 1,-1 0-1,1 0 1,0 0-1,-1 0 1,1 1-1,-1-1 1,1 0-1,-1 0 1,1 1-1,-1-1 1,1 0-1,-1 1 1,1-1-1,-1 1 1,1-1-1,-1 0 0,1 1 1,-1-1-1,0 1 1,1-1-1,-1 1 1,0-1-1,1 1 1,-1 0-1,0-1 1,0 1-1,0-1 1,0 1 0,9 27 189,-9-24-158,10 52 92,-3 1-1,-3 1 1,-2-1 0,-4 23-123,2-17 67,0-24-39,-1 0 0,-2 0 1,-1 0-1,-2 0 0,-8 22-28,4-26 18,-22 70 4,27-91-19,0 0 0,-2-1 1,1 0-1,-2 0 0,-8 11-3,15-23 3,1 0 1,-1 0-1,1 0 0,-1 0 0,0-1 0,0 1 0,1 0 0,-1-1 1,0 1-1,0 0 0,0-1 0,0 1 0,0-1 0,0 1 0,0-1 1,0 0-1,0 1 0,0-1 0,0 0 0,0 0-3,0 0 1,0 0-1,1-1 0,-1 1 1,0-1-1,0 1 1,1-1-1,-1 1 1,0-1-1,1 0 0,-1 1 1,1-1-1,-1 0 1,1 1-1,-1-1 1,1 0-1,-1 0 1,1 1-1,0-1 0,-1 0 1,1 0-1,0 0 1,0 1-1,0-1 1,-1 0-1,1 0 0,0 0 1,0-1-1,-3-31-57,0-1-1,2 0 1,2-12 57,0-3 4,0 26-13,1 0 0,1 1 1,1-1-1,1 1 0,0 0 0,2 0 1,1 1-1,1 0 0,6-11 9,-5 12-807,2 1-1,0 0 1,1 1-1,1 0 0,12-12 808,-24 28-555,0-1-1,0 1 1,1 0-1,-1 0 0,1 0 1,0 1-1,-1-1 1,3 0 555,10-4-3514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219 144 2785,'0'0'3220,"0"0"-2449,0 0-688,0 0 117,-5-21 240,-17-63 193,21 81-529,0 0 0,0 0 1,0 0-1,-1 1 0,1-1 1,-1 0-1,1 1 0,-1-1 1,0 1-1,-2-2-104,3 3 141,1 0 0,-1 1 1,0-1-1,0 1 0,0-1 0,1 1 1,-1-1-1,0 1 0,0 0 0,0-1 0,0 1 1,0 0-1,0 0 0,0 0 0,0-1 1,0 1-142,1 0 274,0 0-103,0 0-115,0 0-16,0 0-93,0 0 37,0 0 64,0 0 32,0 0 171,0 0 317,0 0 278,0 0-81,-1 1-711,1-1-1,0 0 1,0 0 0,-1 0-1,1 1 1,0-1 0,0 0-1,-1 0 1,1 0-1,0 0 1,-1 0 0,1 1-1,0-1 1,-1 0-1,1 0 1,0 0 0,-1 0-1,1 0 1,0 0-1,-1 0 1,1 0 0,0 0-1,-1 0 1,1-1-1,0 1 1,-1 0 0,1 0-1,0 0 1,0 0-1,-1 0 1,1 0 0,0-1-54,-1 1 0,1 0-1,0 0 1,-1-1 0,1 1 0,0 0 0,-1 0 0,1 0 0,0 0 0,-1 0 0,1 0 0,-1-1-1,1 1 1,0 0 0,-1 0 0,1 0 0,-1 0 0,1 0 0,0 1 0,-1-1 0,1 0 0,-1 0 0,1 0-1,0 0 1,-1 0 0,1 0 0,-1 1 0,1-1 0,0 0 0,-1 0 0,1 1 0,0-1 0,0 0-1,-1 0 1,1 1 0,0-1 0,0 0 0,-1 1 0,1-1 0,0 0 0,0 1 0,0-1 0,-1 0-1,1 1 1,0-1 0,0 1 0,0-1 0,0 0 0,0 1 0,0-1 0,0 1 0,0-1 0,0 0-1,0 1 1,0 0 0,-2 87 48,5 47-48,1 0 83,-5-134-80,1 0 0,0 1 0,-1-1 0,1 0 0,-1 0 0,1 0 0,-1 0 0,0 0 0,1 0 1,-1 0-1,0 0 0,0 0 0,1-1 0,-1 1 0,0 0 0,0 0 0,0-1 0,0 1 0,0-1 0,0 1 0,0-1 0,0 1 0,-1-1 0,1 1 0,0-1 0,0 0 0,0 0 0,0 0 0,-1 0 0,1 0 0,0 0 0,-1 0-3,-48 1 18,38-1-34,10 0-6,0 0 0,0 0 1,0 1-1,-1-1 0,1-1 1,0 1-1,0 0 0,0 0 0,0-1 1,0 1-1,0-1 0,0 0 1,0 0-1,0 1 0,1-1 0,-1 0 1,0-1-1,0 1 0,0 0 22,1-3-178,0 1 0,0 0 0,0 0 0,0 0 1,0 0-1,1-1 0,-1 1 0,1 0 0,0 0 0,0-1 0,0 1 0,1-1 178,-1 1-218,1-1 1,0 1-1,0-1 0,0 1 0,0 0 1,1-1-1,-1 1 0,1 0 1,0 0-1,-1 0 0,2 0 1,-1 0-1,0 1 0,0-1 0,1 1 1,0-1-1,-1 1 0,1 0 1,1 0 217,12-10-1698,0 2 0,1 0 0,1 0 1698,-13 7-569,41-20-2094,2 1 1268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8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1 220 560</inkml:trace>
  <inkml:trace contextRef="#ctx0" brushRef="#br0" timeOffset="1">1 220 560,'198'-21'1025,"-178"21"559,-10 0 113,-3 0-144,-7 0 240,0 18 624,0 14-816,0 8-993,-5-3-272,-2-6-256,7-4 0,0-11-80,0-7-32,7-9-592,11 0-2690,-13-5-2064,3-15 1952</inkml:trace>
  <inkml:trace contextRef="#ctx0" brushRef="#br0" timeOffset="2">312 1 736,'0'0'8516,"0"0"-6867,0 0-849,0 0-800,0 0-176,0 0 80,0 0-528,75 22-3074,-63-1-3089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26 7668,'0'0'1832,"0"0"-604,0 0-380,0 0-69,0 0-19,-7-4 113,2 1-792,1 0 1,-1 1-1,0-1 1,0 1 0,0 0-1,-1 1 1,1-1-1,0 1 1,-1 0 0,1 0-1,-1 1 1,1 0-1,-1 0 1,1 0-1,-1 0 1,1 1 0,-1 0-1,1 0 1,-4 2-82,4 0 4,-1 0 1,1 1 0,0 0-1,1 0 1,-1 0 0,1 0-1,0 1 1,0 0 0,0 0-1,0 0 1,1 0 0,0 0-1,0 1 1,0-1 0,1 1-1,0 0 1,0 0 0,0 0-1,1 0 1,0 0 0,0 0-1,1 1 1,-1-1 0,1 0 0,1 0-1,-1 0 1,1 1 0,0 0-5,0-5-7,0-1 0,0 1 0,0 0 0,0-1 0,0 1 0,0-1 0,1 1 0,-1-1 0,0 1 0,1-1 0,-1 0 0,1 0 0,0 0 0,-1 0 0,1 0 0,0 0 0,-1 0 0,1 0 0,0-1 0,0 1 0,0-1 0,0 1 0,1-1 7,52 4-119,-43-3 84,9-1-90,-2 1-1401,1 0 1,-1-2 0,8-1 1525,-18-3-5368,-9 0 435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29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1 355 2225,'108'19'4455,"-89"-21"-3013,-13-7-135,-11-6 2329,2 14-3519,0 0 1,0 0-1,0 0 1,0 0 0,-1 1-1,1-1 1,0 1-1,0 0 1,0 0 0,-1 0-1,1 0 1,0 1-1,0-1 1,0 1 0,-1 0-1,1 0 1,0 0-1,0 0 1,0 0 0,0 1-1,1 0 1,-1-1-1,0 1 1,1 0 0,-2 1-118,-1 3 1,0 1 1,1-1 0,-1 1-1,2 0 1,-1 0-1,1 0 1,0 0 0,0 1-1,1-1 1,0 1 0,0-1-1,1 1 1,0 0-1,0 0 1,1 0 0,0 0-1,1-1 1,0 4-2,-1-10-18,0-1-1,1 1 1,-1 0 0,0 0-1,1-1 1,-1 1 0,1 0 0,-1-1-1,1 1 1,0 0 0,-1-1-1,1 1 1,-1-1 0,1 1-1,0-1 1,0 1 0,-1-1 0,1 1-1,0-1 1,0 0 0,0 0-1,-1 1 1,1-1 0,0 0-1,0 0 1,0 0 0,0 0 18,26 2-712,-20-3 416,2 2-150,-1-2 1,1 1-1,0-1 1,-1 0-1,1-1 1,-1 0-1,1 0 1,-1-1-1,0 0 1,0-1-1,0 0 446,-7 4 147,2 2 568,3 9-251,-5-7-420,1-1 0,0 1-1,0 0 1,0-1 0,0 1 0,0-1 0,1 1 0,0-1-1,0 0 1,-1 0 0,2 0 0,-1-1 0,0 1 0,1-1 0,-1 0-1,1 0 1,-1 0 0,1 0 0,0 0 0,0-1 0,0 0 0,0 0-1,1 0-43,7 2-2,0-1-1,0-1 0,0 0 0,0-1 0,0-1 1,0 1-1,0-2 0,0 0 0,0 0 0,0-1 1,-1 0-1,1-1 0,-1-1 0,0 1 0,0-2 0,-1 0 1,0 0-1,8-6 3,-2-1-7,-1-1 1,-1-1-1,0 0 0,-1-1 1,-1 0-1,0-1 0,-1 0 1,-1-1-1,-1 0 0,0-1 1,1-7 6,0-3 6,-2 0 1,-1-1 0,-1 0-1,-1-1 1,-2 1 0,-1-1-1,-2-6-6,0 24 17,1 9-3,-1 0 0,0 0 0,0 0 0,-1 0 0,1 1 0,-1-1 0,0 0 0,0 0 0,0 0-14,0 3 43,0-1 0,0 1 0,0 0 0,0 0-1,0 0 1,0 0 0,0 0 0,0 0 0,-1 0 0,1 0 0,0 0 0,-1 1 0,1-1 0,-1 0 0,1 1 0,-1-1 0,1 1 0,-1 0 0,1-1 0,-1 1 0,1 0 0,-1 0 0,1 0 0,-1 0 0,1 0-43,-2 0 67,0 0 1,0 0-1,1 1 1,-1-1 0,0 1-1,0 0 1,1-1-1,-1 1 1,1 0 0,-1 0-1,1 1 1,-1-1-1,1 1 1,0-1 0,-1 1-1,1 0 1,0-1-1,0 1 1,0 0 0,-1 2-68,-3 4 88,-1 2 1,2-1-1,-1 0 1,-2 7-89,6-11 28,-15 30 90,1 1 0,2 0 0,2 1 0,-5 23-118,12-35 94,1 0 1,0 0-1,2 1 1,1 0 0,1-1-1,1 1 1,3 14-95,-3-33 3,1 1 0,0-1 0,0 0 1,1 0-1,0 0 0,0 0 0,1 0 0,-1 0 1,1-1-1,1 0 0,-1 1 0,1-2 0,0 1 1,1-1-1,-1 1 0,1-2 0,0 1 1,0 0-1,1-1 0,-1-1 0,1 1 0,0-1 1,0 0-1,0 0 0,1-1 0,-1 0 1,0 0-1,1-1 0,5 1-3,-12-2-25,13 3-269,0-1 1,-1-1 0,1 0-1,0-1 1,0-1 0,0 0-1,-1 0 1,1-1 0,13-4 293,27-20-8631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7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74 121 5058,'0'0'211,"0"0"-5,0 0 162,0 0 5,0 0 35,17-15-120,52-47-58,-51 47-212,-18 15 54,1-1 0,-1 1 0,1 0 0,-1 0 0,1 0 0,-1-1 0,1 1 0,-1 0 0,0-1 0,1 1 0,-1 0 0,1-1 0,-1 1 0,0-1 0,1 1 0,-1 0 0,0-1 0,0 1 0,1-1 0,-1 1 0,0-1 0,0 1 0,0-1 0,0 1 0,1-1 0,-1 1 0,0-1 0,0 1 0,0-1-72,-1-4 1792,1 4-1752,0 1 0,-1-1 0,1 1 0,0-1 0,-1 1 0,1-1-1,-1 1 1,1-1 0,0 1 0,-1-1 0,1 1 0,-1 0 0,0-1 0,1 1 0,-1 0 0,1-1 0,-1 1 0,1 0 0,-1 0 0,0 0 0,1-1 0,-1 1 0,0 0 0,1 0 0,-1 0 0,0 0 0,1 0 0,-1 0-40,-24-1-5,20 1 126,-11-1 113,-44 1 525,57 0-705,-1 0 0,0 1 0,1 0 0,-1 0 0,1 0 0,-1 0 1,1 1-1,-1-1 0,1 1 0,0 0 0,0 0 0,0 0 0,0 0 0,-1 1-54,2-1 11,1 1-1,-1-1 1,1 1 0,0-1 0,0 1-1,-1 0 1,2-1 0,-1 1-1,0 0 1,1 0 0,-1 0-1,1 0 1,0-1 0,0 1-1,0 0 1,0 0 0,0 3-11,1 0 14,0 1 0,0 0 0,1 0 0,0-1 0,0 1 0,0-1 0,1 2-14,6 6 0,0 0 0,0 0 0,2-1 0,1 3 0,-4-9 7,-1 2 1,0-1-1,-1 1 0,0 0 1,0 0-1,-1 1 0,0-1 0,-1 1 1,0 1-1,0-1 0,1 10-7,-3-10 9,-1 0 1,0 0-1,-1 0 0,0 1 0,-1-1 1,0 0-1,0 0 0,-1 0 0,-2 5-9,3-11 7,0-1-1,-1 1 1,0 0-1,0-1 1,0 1 0,0-1-1,-1 1 1,1-1-1,-1 0 1,0 0-1,0 0 1,0-1-1,0 1 1,0-1-1,-1 1 1,1-1 0,-1 0-1,0 0 1,1-1-1,-1 1 1,0-1-1,0 0 1,0 0-1,-2 0-6,5 0-84,1-1-1,-1 0 1,0 0-1,0 1 1,0-1 0,0 0-1,1 0 1,-1 0-1,0 0 1,0 0-1,0 0 1,0 0-1,0 0 1,1-1-1,-1 1 1,0 0-1,0 0 1,0-1 84,-2-14-3049,3 12 2899,0-1-208,0 0-107,0 0 0,0 0 0,1 0-1,-1 0 1,1 0 0,0 0-1,0 1 1,0-1 0,0 0 0,1-2 465,8-10-4672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0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0 325 10805,'0'0'1427,"0"0"-1400,0 0-110,26-6 105,-26 6-22,33-7 13,0-2 0,11-6-13,-39 13-28,-1 0 0,0 0-1,0 0 1,0-1 0,-1 0-1,1 0 1,0 0-1,-1 0 1,0 0 0,0 0-1,0-1 1,0 0 0,0 0-1,-1 1 1,1-1 0,-1-1-1,0 1 1,-1 0 0,1 0-1,-1-1 1,0 1 0,0-1 28,2-3-166,1-8-79,0 1 1,-1-1 0,0 0 0,-2 0-1,0 0 1,-1 0 0,0 0-1,-1 0 1,-1-4 244,1 18 17,0 0 1,0 0-1,1 0 0,-1 0 0,0 0 0,0 0 1,-1 0-1,1 0 0,0 1 0,-1-1 1,1 1-1,-1-1 0,1 1 0,-1-1 0,0 1 1,0 0-1,1 0 0,-1 0 0,0 0 0,0 0 1,0 0-1,0 0 0,0 1 0,0-1 0,-1 1 1,1-1-1,0 1 0,0 0 0,-1 0-17,-1-1 72,1 1-1,-1 0 0,0 0 0,1 1 0,-1-1 1,0 1-1,1 0 0,-1-1 0,0 2 1,1-1-1,-1 0 0,1 1 0,0-1 1,-1 1-1,1 0 0,0 0 0,-3 3-71,-1 3 68,0 1 1,0 0-1,1 0 0,0 1 0,0 0 0,1 0 0,1 0 0,-1 1 0,2-1 0,-1 1 0,0 8-68,-1 8 85,0 0 0,2 0 0,1 1 0,2 8-85,-1-29 8,1 0-1,1 0 1,-1 0 0,1 0 0,1 0 0,-1 0 0,1-1-1,0 1 1,0-1 0,1 1 0,2 2-8,-3-5 2,1-1 1,-1 0-1,1 0 1,0 0-1,0 0 1,0-1-1,0 1 1,1-1-1,-1 0 1,1 1-1,-1-2 1,1 1-1,0 0 1,0-1-1,0 0 1,0 0-1,0 0 1,0 0-1,0-1 1,2 1-3,3 0-7,1 0 1,-1 0 0,1-1-1,-1 0 1,1-1-1,-1 0 1,1 0-1,-1-1 1,0 0 0,0-1-1,0 0 1,0-1-1,0 1 1,-1-2-1,1 1 1,-1-1 0,3-3 6,11-9-69,-2-1 1,1-1-1,-2 0 1,-1-2-1,15-21 69,-21 25-46,0-1 0,-1 0-1,-1-1 1,-1-1-1,-1 1 1,0-1 0,4-20 46,-10 19-173,-1 17 784,-1 6 2024,-1 51-2499,0-12-82,2 0 0,1 0 0,2 0 0,3 10-54,-6-51-3,-1 1-1,0 0 1,0-1-1,1 1 1,-1 0 0,1-1-1,-1 1 1,0 0-1,1-1 1,-1 1 0,1-1-1,-1 1 1,1-1-1,0 1 1,-1-1 0,1 0-1,-1 1 1,1-1-1,0 0 1,-1 1 0,1-1-1,0 0 1,0 0-1,-1 0 1,1 1 0,0-1-1,-1 0 1,1 0-1,0 0 1,0 0 0,-1 0-1,1-1 1,0 1-1,-1 0 1,1 0-1,0 0 1,0 0 0,-1-1-1,1 1 1,0 0-1,-1-1 1,1 1 0,-1-1-1,1 1 1,-1 0-1,1-1 1,0 0 3,8-10-15,0 0-1,-1-1 1,0 0 0,5-10 15,12-18 40,-11 18-29,1 1 0,1 1 0,1 1 1,0 0-1,6-3-11,-22 21-4,0 0 1,-1 1 0,1-1 0,0 0-1,0 0 1,0 1 0,0-1-1,0 1 1,0-1 0,0 1 0,0-1-1,0 1 1,0 0 0,0-1 0,0 1-1,1 0 1,-1 0 0,0 0-1,0 0 1,0 0 0,0 0 0,0 0-1,1 0 4,-1 1 2,0 0-1,0-1 0,0 1 1,0 0-1,0 0 1,0 0-1,-1 0 0,1 0 1,0-1-1,-1 1 1,1 0-1,0 1 0,-1-1 1,1 0-1,-1 0 0,0 0 1,1 0-1,-1 0 1,0 0-2,2 11 27,0-1 1,-2 0 0,1 1-1,-1 7-27,0-6-8,-1 35-38,2 36 210,-1-76-294,1-1-1,0 1 1,1-1-1,0 1 1,0-1-1,0 1 1,1-1-1,0 0 1,2 1 130,6 4-1687,-11-11 1378,1-1-1,0 1 0,0-1 1,0 1-1,0-1 1,-1 0-1,1 1 0,0-1 1,0 0-1,0 0 0,0 0 1,0 0-1,0 0 0,0 0 1,-1 0-1,1 0 0,0 0 1,0 0-1,0 0 0,0 0 1,0-1-1,0 1 0,0 0 1,-1-1-1,1 1 0,0-1 1,0 1-1,0-1 0,-1 1 1,1-1-1,0 1 0,-1-1 1,1 0 309,7-12-520,2-18-331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0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1265,'0'0'5962,"0"0"-3851,0 0-1781,0 0-20,0 0-27,5 12 293,15 43 60,-10-23-459,2-1 1,1 0-1,5 6-177,-16-33 1,1 0 0,0 0-1,-1-1 1,1 0 0,1 1-1,-1-1 1,0 0 0,1-1-1,-1 1 1,1-1 0,0 1-1,0-1 1,0 0-1,0 0 1,0-1 0,0 1-1,1-1 1,-1 0 0,0 0-1,1-1 1,-1 1 0,5-1-1,-4 0-7,1 0 0,0-1-1,0 1 1,-1-1 0,1-1 0,0 1 0,-1-1 0,1 0 0,-1 0 0,0-1 0,0 1 0,0-1 0,0 0 0,0-1 0,-1 1 0,5-5 7,14-17 32,-2-2 0,0 0 0,-2-2 0,4-8-32,33-47-947,-54 81-3103,-2 3-1883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0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11845,'0'0'2530,"0"0"-1458,0 0-752,0 0-320,0 0-80,0 0-2865,28 27-8644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24 640,'0'0'8367,"0"0"-5518,0 0-1822,0 0-82,0 0 63,-12 0-466,-37 0-369,37 0-205,12 0-5,0 0 26,0 0 32,0 0 9,0 0 52,0 0 41,0 0-72,15 1-91,18 0-91,-32-1 131,0 0-1,-1 0 1,1-1-1,0 1 1,0 0-1,-1 0 1,1-1-1,0 1 1,0 0-1,-1-1 1,1 1-1,0-1 1,-1 1 0,1-1-1,0 1 1,-1-1-1,1 1 1,-1-1-1,1 0 1,-1 1-1,1-1 1,-1 0-1,0 0 1,1 1-1,-1-1 1,0 0-1,1 0 1,-1 1-1,0-1 1,0 0 0,0 0-1,0 0 1,0 1-1,0-2 1,-4-2 86,1 3-80,0 1 1,1-1 0,-1 1-1,0 0 1,0 0 0,0 0-1,0 1 1,1-1 0,-1 1-1,0-1 1,0 1 0,1 0-1,-1 0 1,0 0 0,1 0-1,-1 1 1,1-1 0,-1 1-1,1-1 1,0 1-7,-4 4 30,0 0 0,1 0 1,0 1-1,0 0 0,0 0 0,1 0-30,-1 1-1312,-1 0-1,1-1 1,-1 1-1,-7 5 1313,11-11-8820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11573,'0'0'1025,"0"0"-865,0 0 32,0 0 1793,0 0-705,0 0-1039,0 13-65,0-13-48,0 0-112,0 2-32,0 3-16,0-3-96,20-2-1185,-10 0-3377,2 0-5411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13830,'0'0'593,"0"0"-529,0 0-16,0 0-48,0 0-112,0 0-3714,13 25-4914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5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180 160 4306,'0'0'1694,"0"0"-1070,0 0-365,0 0 112,0 0 83,0 0-73,0 0-13,-4 0-48,-44-5 247,45 5-556,0 1-1,0-1 1,0 0-1,1 1 1,-1-1-1,0 1 1,1 0-1,-3 1-10,4-1-2,0-1 0,1 1 0,-1-1-1,0 1 1,0-1 0,1 1 0,-1-1 0,1 1 0,-1 0 0,0-1 0,1 1 0,-1 0-1,1 0 1,-1-1 0,1 1 0,0 0 0,-1 0 0,1 0 0,0 0 0,0-1-1,0 1 1,-1 0 0,1 0 0,0 0 0,0 0 2,0 0-61,10-3-417,16-2-384,-26 3 864,1 1 0,-1 0 0,1-1 0,-1 1 0,1 0 0,-1-1 0,0 1 0,1 0 0,-1-1 0,1 1 0,-1-1 0,0 1 0,1-1 0,-1 1 0,0-1 0,0 1 0,0-1 0,1 1 0,-1-1-1,0 1 1,0-1 0,0 0 0,0 1 0,0-1 0,0 1 0,0-1 0,0 1 0,0-1 0,0 1 0,0-1 0,0 0 0,0 1 0,0-1 0,-1 1 0,1-1 0,0 1 0,0-1 0,-1 1 0,1-1 0,0 1 0,-1-1 0,1 1-2,-2-1 35,1 0 0,0 0 0,0 1-1,-1-1 1,1 0 0,0 1 0,0-1 0,-1 1 0,1 0-1,-1-1 1,1 1 0,0 0 0,-1 0 0,1 0 0,-2 0-35,-27 0 304,24 0-155,5 0-105,0 0-1,0 0 0,0 0 0,0 0 0,0 0 1,-1 0-1,1 0 0,0 0 0,0-1 0,0 1 0,0 0 1,0-1-1,-1 1 0,1-1 0,0 1 0,0-1 0,0 1 1,0-1-1,1 0 0,-2 0-43,1-1 42,1 0 0,-1 1-1,1-1 1,-1 0 0,1 1 0,0-1-1,0 0 1,-1 1 0,1-1 0,1 0 0,-1 0-1,0 0-41,0-8-1,1-7 51,0 0 0,1 1 0,1-1 0,2-4-50,-5 20 74,0 1 0,1-1 0,-1 0 0,0 1 1,0-1-1,0 0 0,0 1 0,0-1 0,0 0 0,0 0 1,0 1-1,0-1 0,0 0 0,0 1 0,0-1 0,0 0 0,-1 1 1,1-1-1,0 0 0,0 1 0,-1-1 0,1 1 0,-1-1 1,1 0-75,-1 1 24,1 0 1,-1 0-1,1-1 1,-1 1 0,0 0-1,1 0 1,-1 0 0,1 0-1,-1 0 1,0 0-1,1 0 1,-1 0 0,1 0-1,-1 0 1,0 0-1,1 0 1,-1 1 0,1-1-1,-1 0 1,1 0 0,-1 1-25,-2 0 6,0 1 0,0 0 1,0-1-1,0 1 0,1 0 1,-1 1-1,0-1 1,0 2-7,1-2 0,0 0 1,1 0 0,-1 1 0,1-1 0,0 0-1,0 1 1,0-1 0,0 1 0,0-1 0,0 1-1,0 1 0,1-3-5,1 0-1,-1 0 0,0-1 1,0 1-1,1 0 0,-1 0 0,1-1 1,-1 1-1,1 0 0,-1-1 1,1 1-1,-1-1 0,1 1 0,-1-1 1,1 1-1,-1-1 0,1 1 1,0-1-1,-1 1 0,1-1 1,0 0-1,0 1 0,-1-1 0,1 0 1,0 0-1,0 0 0,-1 0 1,1 1-1,0-1 0,0 0 0,0 0 1,-1 0-1,1 0 0,0-1 1,0 1-1,0 0 0,-1 0 0,1 0 6,22 0 366,-26 4-19,-15 3-234,-3 2-283,21-6 150,14-2 150,-14 12 41,0-10-167,0 2 3,0 0 0,0 0 0,0-1 0,1 1 0,0 0 0,0-1 0,1 5-7,-1-7-1,0-1-1,0 1 1,0-1 0,0 1 0,0-1 0,0 0-1,0 0 1,0 1 0,1-1 0,-1 0 0,0 0-1,1 0 1,-1 0 0,1-1 0,-1 1 0,1 0-1,-1-1 1,1 1 0,0 0 0,-1-1 0,1 0-1,0 1 1,-1-1 0,3 0 1,0 1-6,0-1 0,1 1 0,-1-1 0,1 0 1,-1 0-1,0-1 0,1 1 0,-1-1 0,0 0 0,2 0 6,-4 0 2,0-1 0,-1 1-1,1 0 1,0 0 0,0-1-1,-1 1 1,1 0-1,-1-1 1,1 0 0,-1 1-1,0-1 1,0 0 0,0 0-1,0 0 1,0 0 0,0 0-1,0 0 1,0 0 0,-1 0-1,1 0 1,-1-1-2,5-35 403,-5 36-318,0 0 0,0 0 0,0 0-1,0 0 1,0 0 0,0 0 0,-1 0 0,1 0 0,-1 0 0,1 0-1,-1 1 1,0-1 0,0 0 0,0 0 0,0 0 0,-1 0-85,4 5 39,0 0-1,-1 1 1,1-1 0,-1 1 0,0 0 0,0-1 0,0 1-1,0 0 1,-1 1-39,1-5 14,1 0-17,9 5-1631,0-1-4053,-8-4 832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5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6435,'0'0'880,"0"0"-527,0 0-193,0 0 21,0 0 123,-15 3-13,14-2-278,1 0 0,-1 0 0,1 1 0,0-1-1,-1 0 1,1 1 0,0-1 0,0 1 0,0-1 0,0 0 0,0 1 0,1-1-13,-1 19 18,0-19-17,0-1-1,0 1 1,0-1-1,0 0 1,0 1-1,0-1 1,1 1-1,-1-1 1,0 0-1,0 1 1,1-1-1,-1 0 1,0 1-1,1-1 1,-1 0-1,0 1 1,1-1-1,-1 0 1,0 1-1,1-1 1,-1 0-1,1 0 1,-1 0-1,0 0 1,1 1-1,-1-1 1,1 0-1,-1 0 1,1 0-1,-1 0 1,0 0 0,1 0-1,-1 0 1,1 0-1,-1 0 1,1 0-1,-1 0 1,1 0-1,-1 0 1,0-1-1,1 1 1,-1 0-1,1 0 0,15 1-35,22-1 1,-36 0 28,0 0 1,0 0-1,0 0 0,-1 0 1,1-1-1,0 1 0,0-1 0,0 1 1,-1-1-1,1 0 0,0 0 0,-1 0 1,1 0-1,-1 0 0,1 0 1,0 0 5,-2 0 30,0 1 0,0 0 0,0 0 0,1-1 0,-1 1 0,0 0 0,0-1 0,0 1 0,0 0 0,0-1 1,0 1-1,0 0 0,0-1 0,1 1 0,-1 0 0,0-1 0,0 1 0,0 0 0,-1-1 0,1 1 0,0 0 0,0-1 1,0 1-1,0 0 0,0-1 0,0 1 0,0 0 0,-1 0 0,1-1 0,0 1 0,0 0 0,0-1 0,-1 1 0,1 0 0,0 0 1,0-1-1,-1 1 0,1 0 0,0 0 0,0 0 0,-1 0 0,1-1 0,0 1 0,-1 0 0,1 0 0,0 0 0,-1 0 1,1 0-1,0 0 0,-1 0-30,-17-5 419,17 5-403,-59-3 1627,46 3-1125,14 0-422,4-14-822,-2 13 1126,-4 8 1257,0 1-1766,0 0 0,0 1-1,1-1 1,0 0-1,1 1 110,-1 30-5962,1-25-62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43 128,'0'0'21,"0"0"22,0 0 10,0 0 22,-10 3 1526,-1 1 28,0 0 0,-1-1 0,1 0 0,-1-1 0,0-1-1,0 1 1,-3-2-1629,12 1 992,9 0-985,8 2-184,-13-4 206,0 1 0,0-1-1,-1 1 1,1-1 0,0 1 0,0-1 0,-1 1-1,1-1 1,0 0 0,-1 1 0,1-1-1,0 0 1,-1 0 0,1 0 0,-1 1 0,0-1-1,1 0 1,-1 0 0,1 0 0,-1 0-1,0 0 1,0 0 0,0 0 0,0 0 0,0 0-1,1 0 1,-2 1 0,1-1 0,0 0-1,0 0 1,0-1-29,-2-32 55,2 33-64,0 1-1,-1-1 1,1 1-1,0-1 1,0 1-1,-1-1 0,1 1 1,0 0-1,-1-1 1,1 1-1,0-1 1,-1 1-1,1 0 1,-1-1-1,1 1 1,-1 0-1,1-1 1,-1 1-1,1 0 0,-1 0 1,1 0-1,-1-1 1,1 1-1,-1 0 1,1 0-1,-1 0 1,1 0-1,-1 0 1,1 0-1,-1 0 0,1 0 1,-1 0-1,0 0 10,-21 5-2518,-6 13-3602,6 3 701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6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13 10821,'0'0'808,"0"0"-90,0 0 13,0 0-19,0 0-381,-9 0-272,-25 0-51,-25-2 1521,58 2-1505,1 0-139,0 0 67,0-1 1,0 1 0,0-1-1,0 1 1,0 0 0,0-1-1,0 1 1,0 0 0,0-1-1,0 1 1,0-1 0,0 1-1,1 0 1,-1-1 0,0 1-1,0 0 1,0 0 0,0-1-1,1 1 1,-1 0 0,0-1-1,1 1 1,-1 0 0,0 0-1,0-1 1,1 1-1,-1 0 1,0 0 0,1 0-1,-1 0 1,0-1 0,1 1-1,-1 0 1,0 0 0,1 0-1,-1 0 1,1 0 0,-1 0-1,0 0 1,1 0 0,-1 0-1,0 0 1,1 0 0,-1 0-1,1 0 1,-1 0 0,0 0-1,1 1 1,-1-1 47,5 0-3966,-5 0-4109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47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4210,'0'0'875,"0"0"256,0 0 67,23 0-350,72-2-269,-88 1-533,0 1 1,0-2-1,-1 1 0,1-1 0,0 0 0,-1 0 0,1-1 0,-1 0 0,0 0 0,0-1 0,0 1 1,0-1-1,-1 0 0,0-1 0,0 0 0,0 1 0,0-2 0,-1 1 0,1 0 0,-1-1 1,-1 0-1,1 0 0,-1 0 0,0 0 0,2-6-46,-3 8 72,-1 0-1,1 0 1,-1-1 0,0 1 0,0 0 0,0 0-1,0-1 1,-1 1 0,0 0 0,0-1 0,0-1-72,0 5 90,0-1 1,-1 1-1,1 0 1,-1-1 0,1 1-1,-1-1 1,1 1 0,-1 0-1,0-1 1,0 1-1,1 0 1,-1 0 0,0-1-1,0 1 1,0 0 0,-1 0-1,1 0 1,0 0-1,0 1 1,-1-1 0,1 0-1,0 0 1,-1 1 0,1-1-1,0 1 1,-1-1-1,1 1 1,-1 0 0,1-1-1,-1 1 1,1 0 0,-2 0-91,3 0 13,-12-2 293,-1 1 1,1 1-1,0 0 0,0 0 0,-6 2-306,15-1 15,0-1 0,0 1 0,1 0 0,-1 0 0,0 0 0,0 0 0,1 0 0,-1 1 0,1-1 0,-1 1 0,1 0 0,0-1 0,0 1 0,0 0 0,0 0 0,0 1 0,0-1 0,0 0 0,1 1 0,-1-1 0,1 1 0,-1-1 0,1 1 0,-1 2-15,0 3 4,0-1 0,0 1 0,0 0 0,1 0 0,0-1 0,1 1 0,0 0 0,0 0 0,0 0-1,1 0 1,1 0 0,-1 0 0,1-1 0,0 1 0,1-1 0,0 1 0,0-1 0,1 0 0,-1 0-1,2 0 1,-1-1 0,1 1 0,0-1 0,0 0 0,0 0 0,1-1 0,0 0 0,0 0 0,1 0-1,-1-1 1,1 0 0,0 0 0,0 0 0,1-1 0,-1 0 0,1-1 0,-1 0 0,1 0 0,1 0-4,4 0-68,-1-1 0,1-1 1,-1 0-1,0 0 0,1-2 1,-1 1-1,2-2 68,-9 2-363,1 0 0,-1-1 0,0 0-1,0 0 1,0-1 0,0 1 0,-1-1-1,1 0 364,-2 1-617,0-1 0,-1 1-1,1 0 1,-1-1-1,0 1 1,0-1 0,0 1-1,0-1 1,0 0 0,-1 0-1,1 0 1,-1 0-1,1-2 618,3-13-4335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6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1 144,'0'0'8665,"0"0"-5959,0 0-1682,0 0-368,0 0-15,-21 9-52,-64 27-189,62-22-460,22-14 63,1 0-1,0 0 1,0 1 0,0-1 0,0 0-1,0 0 1,0 0 0,0 0 0,0 0-1,0 1 1,0-1 0,0 0-1,-1 0 1,1 0 0,0 0 0,0 0-1,0 1 1,0-1 0,0 0 0,0 0-1,0 0 1,0 0 0,0 0-1,1 1 1,-1-1 0,0 0 0,0 0-1,0 0 1,0 0 0,0 0 0,0 1-1,0-1 1,0 0 0,0 0-1,0 0 1,0 0 0,0 0 0,1 0-1,-1 0 1,0 1 0,0-1 0,0 0-1,0 0 1,0 0 0,1 0-1,-1 0 1,0 0 0,0 0 0,0 0-1,0 0 1,0 0 0,1 0 0,-1 0-1,0 0 1,0 0 0,0 0-1,0 0 1,1 0-3,24 0-1760,-25 0 1272,0 0-7721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5:37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10 102 192,'0'0'128,"0"0"12806,0 0-12134,0 0-575,0 0-145,0 0-32,-10-102-48,10 102 0,0 0-192,8 18-1841,4 9-2113,-9-15-2049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58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80 7507,'0'0'801,"0"0"-305,0 0-259,0 0 20,0 0 212,0 0-437,0 0-1,-1-1 0,1 1 1,0 0-1,-1 0 1,1-1-1,-1 1 0,1 0 1,0 0-1,-1 0 1,1 0-1,-1-1 0,1 1 1,-1 0-1,1 0 1,-1 0-1,1 0 0,0 0 1,-1 0-1,1 0 1,-1 0-1,0 1-31,1-1-7,0 1-1,0 0 0,0-1 1,0 1-1,0 0 1,0-1-1,0 1 1,1 0-1,-1-1 0,0 1 1,0 0-1,0-1 1,1 1-1,-1-1 0,0 1 1,1 0-1,-1-1 1,0 1-1,1-1 1,0 1 7,-1-1-13,1 0 0,0 0 1,-1 1-1,1-1 0,0 0 0,-1 0 1,1-1-1,0 1 0,-1 0 1,1 0-1,0 0 0,-1 0 1,1 0-1,0-1 0,-1 1 0,1 0 1,-1-1-1,1 1 0,-1 0 1,1-1-1,0 1 0,-1-1 1,1 1-1,-1-1 13,3-2-44,0 0 0,0 0 0,-1 0 0,1-1 0,-1 1 0,0-1 0,0 0 0,0 1 0,0-1 0,-1 0 0,0 0 0,1 0 0,-1 0 0,-1 0 0,1-1 0,-1 1 0,1 0 0,-1-4 44,-1 7 41,1 1 0,0-1 0,-1 0 0,1 1 1,0-1-1,-1 1 0,1-1 0,-1 1 0,1-1 1,-1 1-1,1-1 0,-1 1 0,0-1 0,1 1 1,-1-1-1,1 1 0,-1 0 0,0-1 0,1 1 1,-1 0-1,0 0 0,1 0 0,-1-1 0,0 1 1,0 0-1,1 0 0,-1 0 0,0 0 0,1 0 1,-1 0-1,0 1-41,-31-1 735,23 0-298,8 0-427,1 0 1,-1 0 0,0 0-1,0 1 1,0-1 0,1 0-1,-1 0 1,0 0 0,0 1-1,1-1 1,-1 1 0,0-1-1,0 0 1,1 1 0,-1-1-1,1 1 1,-1-1 0,0 1-1,1 0 1,-1-1 0,1 1-1,-1-1 1,1 1 0,-1 0-1,1 0 1,0-1 0,-1 1-1,1 0 1,0 0 0,0-1-1,0 1 1,-1 0 0,1 0 0,0 0-1,0-1 1,0 1 0,0 0-1,0 0 1,0 0 0,1-1-1,-1 1 1,0 0 0,0 0-1,0 0 1,1-1 0,-1 1-1,0 0 1,1 0 0,-1-1-1,1 1 1,-1 0 0,1-1-11,0 1 2,-1 0 0,1-1 0,0 1 0,0 0 0,0-1 0,-1 1 0,1-1 0,0 1 1,0-1-1,0 0 0,0 1 0,0-1 0,0 0 0,0 0 0,0 0 0,0 0 0,0 0 1,0 0-3,0 0-50,-1 0 1,1 0-1,0 0 1,-1 0-1,1 0 1,-1 0-1,1 1 1,-1-1-1,1 0 1,-1 0-1,1 0 1,-1 0-1,1 1 1,-1-1-1,1 0 1,-1 0-1,1 1 1,-1-1-1,0 0 1,1 1-1,-1-1 1,1 1-1,-1-1 1,0 0-1,1 1 1,-1-1-1,0 1 1,0-1 0,1 1-1,-1-1 1,0 1-1,0-1 1,0 1-1,0-1 1,0 1-1,1-1 1,-1 1-1,0-1 1,0 1-1,0-1 1,0 1-1,-1 0 1,1-1-1,0 1 1,0-1-1,0 1 50,0 5-7942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6:59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553 10 4674,'0'0'1534,"0"0"-93,-26-1-379,-85-5-310,99 4-615,1 2-1,-1 0 1,0 0-1,0 1 1,0 1 0,0 0-1,1 0 1,-4 3-137,7-2 58,0 1 0,0 1 0,1 0 1,0 0-1,0 0 0,0 1 0,1 0 1,0 0-1,-1 1-58,-12 14 33,1 1 0,1 0 0,1 1 0,1 1 0,1 1 0,2 0 0,0 0 0,0 5-33,-10 30 58,4 0 0,2 0-1,1 11-57,3-1 68,3 0-1,3 1 0,3 0 0,4 0 0,5 40-67,-3-88 5,1 0 0,1 0-1,0-1 1,2 0-1,1 0 1,0 0 0,2-1-1,0 0 1,2-1-1,3 4-4,-6-10 1,1-1 0,0 0 0,1-1-1,1 0 1,-1-1 0,2 0-1,0-1 1,0 0 0,1-1 0,0-1-1,0 0 1,1-1 0,0 0-1,14 3 0,-8-4-1,0-1 0,1-1 0,-1-1 0,1-1 0,0-1 0,0-1 0,0-1 0,-1 0-1,1-2 1,0-1 0,-1 0 0,13-6 1,-9 1-3,0 0 0,0-2 0,-1-1 0,0-2 0,-2 0 1,1-1-1,-2-1 0,0-1 0,-1-1 0,1-1 3,5-9 10,0 0 0,-2-2 1,-2-1-1,0 0 0,14-30-10,-23 34 27,0 0 0,-2-1 0,-1 0 0,-1 0 0,-2-1 0,0 0 0,1-24-27,-4 22 147,-2 0 0,-1-1 0,-1 1 0,-2-1 0,-1 1 0,-1 0 0,-2 0 0,-1 0 0,-1 1 0,-8-16-147,3 16 209,-2-1 0,-1 2 1,-1 0-1,-2 1 0,-20-22-209,28 36 76,-1 1 0,-1 0 0,0 1 0,-1 0 0,-1 1-1,1 1 1,-2 0 0,1 1 0,-1 1 0,0 0 0,-16-4-76,-1 6-120,31 7-2023,2 2-5273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1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1 481 8212,'0'0'584,"0"0"-536,0 0-99,0 0 6,16 0-43,2 0 88,31 1 203,0-3-1,22-4-202,40-16 1052,30-14-1052,45-9 397,-70 16 209,44-20-606,8-1 400,-92 29-351,0 3-1,1 4 1,1 4 0,45 0-49,-33 3-5,6-3 5,-5-1 21,7 5-21,210-3 50,-1-4 4,-296 12-49,179-18 623,-12 0 657,-63 7-447,-49 4-43,53 1-795,228 7 1062,-322-2-1334,0-2 1,-1 0 0,0-2 0,0 0 0,23-10 271,-35 10-3201,-10 3-2895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2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8340,'0'0'798,"0"0"-246,0 0 115,0 0 336,0 0-227,0 0-309,0 0-288,-2 0-96,2 0-33,0 0-18,0 0 3,0 0 77,-1 1-95,0 1 1,1-1-1,-1 1 0,0-1 0,1 1 1,-1-1-1,1 1 0,0 0 0,-1-1 1,1 1-1,0-1 0,0 1 0,0 0 1,0-1-1,0 1 0,0 0 0,1 0-17,1-2-18,25-1-747,-26 1 746,0 0 0,0 0 1,-1 0-1,1-1 1,0 1-1,0 0 0,-1 0 1,1 0-1,0-1 1,0 1-1,-1 0 0,1-1 1,0 1-1,-1-1 1,1 1-1,0 0 0,-1-1 1,1 0-1,-1 1 1,1-1-1,-1 1 0,1-1 1,-1 0-1,1 1 0,-1-1 1,0 0-1,1 1 1,-1-1-1,0 0 0,0 0 1,1 1 18,-1-1 325,-3 1-26,-2 0-232,0 0 0,1 0 0,-1 0 1,0 1-1,0-1 0,0 1 0,1 0 0,-1 1 0,0-1 0,1 1 0,-1 0 0,1 0 0,0 0 0,0 1 1,0 0-1,0-1 0,0 1 0,0 1 0,1-1 0,-3 3-67,5-4 29,13-1-151,-7-1 133,21 0 116,-25 0-122,-1 0 1,1 0-1,0 0 1,-1 0-1,1 0 1,0 0-1,0 0 1,-1 0-1,1 0 0,0-1 1,-1 1-1,1 0 1,-1-1-1,1 1 1,0 0-1,-1-1 1,1 1-1,-1 0 0,1-1 1,0 1-1,-1-1 1,0 1-1,1-1 1,-1 1-1,1-1 1,-1 0-1,0 1 1,1-1-6,-13 3 34,-5 10-1063,3-1-2674,12-9 2486,-11 7-7027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3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1057 124 5426,'0'0'1204,"0"0"-425,0 0-280,0 0 10,0 0-10,-26-12-64,-84-38-11,87 41-181,0 1-1,0 1 0,-1 0 1,0 2-1,0 1 1,0 1-243,-22 0 238,0 2-1,-9 3-237,-19-1 76,46 0-8,-1 0 0,0 2 0,1 0 0,0 3 0,0 0 0,0 1 0,-2 3-68,12-3 52,0 1 0,1 0-1,0 2 1,0 0 0,1 0-1,0 2 1,1 0 0,0 1-1,1 0 1,-12 16-52,13-15 9,1 1-1,0 1 1,2 0 0,0 0 0,0 1 0,2 0 0,0 1-1,1 0 1,1 0 0,0 1 0,2-1 0,0 1 0,-1 19-9,3-21-2,2 1 1,-1 0 0,2 0 0,0 0 0,2 0 0,0 0 0,0-1-1,2 0 1,0 1 0,1-2 0,1 1 0,0-1 0,2 0 0,2 4 1,4 4 5,1-1 1,2 0-1,0-1 1,1-1-1,1-1 1,0-1-1,2-1 1,0-1-1,1 0 1,1-2-1,1-1 1,0-1-1,0-1 1,1-1-1,1-1 1,21 5-6,14-4 8,0-2 1,0-3-1,1-2 1,0-3-1,16-4-8,-44 0 9,0-1 1,0-1-1,-1-2 0,0-1 0,0-2 0,-1-2 0,-1-1 1,30-15-10,-34 13 26,0-1 0,-1-2 0,-1 0 1,0-2-1,-2-1 0,0-1 0,-2 0 1,0-2-1,14-21-26,-26 31 48,-1-2 1,-1 1 0,0-1 0,-1 0-1,0 0 1,-1-1 0,-1 0 0,-1 0-1,0-5-48,0-8 188,-1 0 1,-1 0-1,-2 0 0,-1 0 0,-1 0-188,-1 11 106,0 1-1,-1-1 1,0 1 0,-2 0-1,0 0 1,-2 0 0,1 1-1,-10-13-105,1 2 245,-2 1-1,-1 1 0,-2 1 0,-17-17-244,32 35 34,-1 1-1,0 0 0,-1 0 0,1 0 1,-3 0-34,7 4-43,0 0 1,0 1 0,0 0-1,0-1 1,0 1-1,0 0 1,0 1 0,0-1-1,-1 0 1,1 1 0,0 0-1,-1 0 1,1 0-1,-4 0 43,0 4-2721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4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6675,'0'0'1865,"0"0"-801,0 0-87,0 0 343,0 0-407,-13 3-486,11-2-401,2-1-12,0 0-25,0 0 3,0 0 29,0 0 6,-5 67 221,5-66-248,1-1 1,-1 0-1,1 1 0,-1-1 0,0 0 0,1 1 0,-1-1 1,1 0-1,-1 0 0,1 0 0,-1 1 0,1-1 0,-1 0 1,1 0-1,0 0 0,-1 0 0,1 0 0,-1 0 0,1 0 1,-1 0-1,1 0 0,-1 0 0,1 0 0,3-1 653,-13 2-347,-9 6-27,18-7-280,-1 0-1,1 0 0,0 0 0,-1 0 0,1 1 0,0-1 1,-1 0-1,1 0 0,-1 0 0,1 1 0,0-1 0,0 0 1,-1 0-1,1 1 0,0-1 0,-1 0 0,1 0 0,0 1 1,0-1-1,-1 0 0,1 1 0,0-1 0,0 0 0,0 1 1,0-1-1,-1 1 0,1-1 0,0 0 0,0 1 0,0-1 1,0 1-1,0-1 0,0 0 0,0 1 0,0-1 0,0 1 1,0-1-1,0 0 0,0 1 0,1-1 0,-1 1 0,0-1 1,0 0-1,0 1 0,0-1 0,1 1 2,2-1-14,0 1 0,0-1 0,1 0 1,-1 0-1,0 0 0,0 0 0,0-1 0,0 1 0,1-1 0,0 0 14,-2 0 7,-1 0-1,1 1 0,-1-1 0,0 0 0,1-1 0,-1 1 1,0 0-1,0 0 0,1 0 0,-1-1 0,0 1 0,0-1 1,0 1-1,-1-1 0,1 1 0,0-1 0,-1 1 0,1-1 1,0-1-7,-1 3 40,0-1 1,0 0 0,0 1 0,0-1 0,1 0 0,-1 1 0,0-1 0,0 0-1,0 1 1,0-1 0,-1 0 0,1 1 0,0-1 0,0 0 0,0 1 0,-1-1-1,1 0 1,0 1 0,0-1 0,-1 0 0,1 1 0,-1-1 0,1 1 0,0-1-1,-1 1 1,1-1 0,-1 1 0,1-1 0,-1 1 0,0 0 0,1-1 0,-1 1-1,1 0 1,-1-1 0,0 1 0,1 0 0,-1 0 0,0-1 0,1 1 0,-1 0-1,0 0 1,1 0 0,-1 0 0,0 0 0,1 0 0,-1 0 0,0 0-41,0 0 74,1 0-87,0 0-46,0 0-61,0 0-13,0 0 74,0 0 14,0 0 58,0 0 48,0 0-18,0 0 24,0 0 66,0 0-55,0 0-4,0 0-34,0 0 6,0 0-84,5 0-753,-2 0-2598,2 0-3510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8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1 335 6275,'0'0'1451,"0"0"-1216,24 5 66,-11-2-218,31 7 281,-1-1 1,1-3 0,10-1-365,1145 22 3674,-1012-34-2733,70-17-941,-96 8 86,-28 9 41,3 6-127,-3-1 100,-88-1-48,0-3 0,-1-2 1,0-1-1,12-6-52,-4 1 81,1 2-1,35-2-80,-46 10 5,82-7 137,81-21-142,-145 21 86,1 2-1,0 4 0,55 1-85,-56 1 62,1-2-1,-1-3 0,-1-2 1,42-14-62,179-45 333,-251 63-297,1 2-1,1 1-35,39-5 39,-37 4 175,1 1 1,-1 2-1,5 1-214,-9 0 228,-1 0 0,1-2 0,0-2 0,9-2-228,-30 4-167,19-4 578,-26 6-512,0 0 0,0 0 0,-1-1 0,1 1-1,0 0 1,0-1 0,-1 1 0,1 0-1,0-1 1,0 1 0,-1-1 0,1 1-1,-1-1 1,1 1 0,0-1 0,-1 1 0,1-1-1,-1 0 1,1 1 0,-1-1 0,1 0-1,-1 1 1,0-1 0,1-1 101,-1-2-4234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09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12 5971,'0'0'1598,"0"0"-496,0 0-481,0 0 142,0 0 462,0 0-473,-4-4-258,3 4-484,1-1 0,0 1 1,-1-1-1,1 1 0,-1-1 1,1 1-1,-1-1 1,1 1-1,-1-1 0,0 1 1,1-1-1,-1 1 0,0 0 1,1 0-1,-1-1 0,0 1 1,1 0-1,-1 0 0,0 0 1,1-1-1,-1 1 0,0 0 1,0 0-1,1 0 0,-1 0 1,0 1-1,0-1 0,1 0 1,-1 0-1,0 0 0,1 0 1,-1 1-1,0-1 1,1 0-1,-1 1 0,0-1 1,1 0-1,-1 1-10,0 2 28,-1 0-1,1 0 1,0 1-1,-1-1 1,2 0 0,-1 1-1,0-1 1,1 0 0,-1 1-1,1 2-27,0 59 385,0-64-383,1 0 0,-1 0 1,1 0-1,-1-1 1,1 1-1,-1 0 1,1 0-1,0 0 0,-1 0 1,1-1-1,0 1 1,0 0-1,0-1 1,0 1-1,-1 0 0,1-1 1,0 0-1,0 1 1,0-1-1,0 1 1,0-1-1,0 0 0,0 0 1,0 1-1,0-1 1,1 0-1,-1 0 1,0 0-1,0 0 0,0 0-2,35-4 48,-33 3-41,0-1 0,0 0 1,0 1-1,0-2 1,0 1-1,0 0 0,-1 0 1,1-1-1,-1 0 1,0 1-1,1-1 1,-1 0-1,-1 0 0,1 0 1,0 0-1,-1-1 1,1 1-1,-1 0 0,0-1 1,0 1-1,0-1 1,-1 1-1,1-1 0,-1 1 1,0-1-1,0 1 1,0-4-8,-1 7 4,1-1 0,-1 1 1,1-1-1,-1 1 0,1 0 1,-1-1-1,1 1 0,-1 0 1,1-1-1,-1 1 0,1 0 1,-1-1-1,1 1 0,-1 0 1,0 0-1,1 0 0,-1 0 1,0-1-1,1 1 0,-1 0 1,0 0-1,1 0 0,-1 0 1,1 1-1,-1-1 0,0 0 1,1 0-5,-22 2 104,20-1-93,-1 0-1,0 1 1,1-1-1,-1 1 0,1-1 1,-1 1-1,1 0 1,-1 0-1,1 0 1,0 0-1,0 1 1,0-1-1,1 1 1,-1-1-1,0 1 0,1-1 1,0 1-1,-1 0 1,1 0-1,0-1 1,1 1-1,-1 0 1,0 2-11,-2 8 28,1-1-1,0 1 1,1 0 0,0 11-28,1-23 0,0 0 0,0-1-1,0 1 1,0-1-1,0 1 1,0-1 0,1 1-1,-1-1 1,0 1 0,0-1-1,0 1 1,0 0-1,1-1 1,-1 0 0,0 1-1,1-1 1,-1 1 0,0-1-1,1 1 1,-1-1-1,0 1 1,1-1 0,-1 0-1,1 1 1,-1-1 0,1 0-1,-1 0 1,1 1-1,-1-1 1,1 0 0,-1 0-1,1 0 1,-1 1 0,1-1-1,-1 0 1,1 0-1,-1 0 1,1 0 0,-1 0-1,1 0 1,0 0 0,-1 0-1,1 0 1,-1 0 0,1-1-1,-1 1 1,1 0-1,-1 0 1,1 0 0,-1-1-1,1 1 1,-1 0 0,3-1 2,-1 0 0,0 0-1,1-1 1,-1 1 0,0 0 0,0-1 0,0 1 0,0-1-1,0 0 1,0 0 0,-1 0 0,1 0-2,2-7 13,0 0 1,-1 0-1,0-1 0,-1 1 1,0-1-1,0 0 0,-1 0 1,0 1-1,-1-1 0,0 0 1,-1-2-14,1 11 16,0 1-1,0-1 1,0 0 0,0 0 0,0 1 0,0-1 0,0 0 0,-1 1 0,1-1 0,0 0-1,0 1 1,-1-1 0,1 0 0,0 1 0,-1-1 0,1 1 0,-1-1 0,1 1 0,0-1-1,-1 1 1,1-1 0,-1 1 0,0-1 0,1 1 0,-1-1 0,1 1 0,-1 0-1,0-1 1,1 1 0,-2 0-16,-21-2 965,17 2-739,5 0-207,0 1 0,0-1 0,0 0 0,1 0 0,-1 1 0,0-1 0,0 1 0,1-1 0,-1 0 0,0 1 0,0-1-1,1 1 1,-1 0 0,1-1 0,-1 1 0,0 0 0,1-1 0,-1 1 0,1 0 0,0-1 0,-1 1 0,1 0 0,-1 0 0,1 0 0,0-1 0,0 1 0,0 0 0,-1 0 0,1 0 0,0 0-1,0 0 1,0-1 0,0 2-19,0 34-39,0-27 80,0-7-42,0 0 1,0 0-1,0 0 0,0 0 1,0 0-1,1 0 0,-1 1 1,1-1-1,-1 0 0,1 0 1,0 0-1,-1 0 0,1-1 1,0 1-1,0 0 0,1 0 1,0 1 0,0-2-3,0 0-1,0 0 1,0 0 0,0 0 0,0 0 0,0 0 0,1 0-1,-1-1 1,0 1 0,1-1 0,-1 0 0,0 0 0,1 0 0,-1 0-1,2 0 4,-2 0 1,0 0 1,0 0-1,0 0 0,0 0 0,1 0 0,-1 0 0,0-1 0,0 1 0,0-1 0,0 1 0,0-1 1,0 0-1,-1 0 0,1 0 0,0 0 0,0 0 0,-1 0 0,1 0 0,0-1 0,0 0-1,-1 0 3,1-1 0,-1 0 0,0 0 1,0 0-1,0 0 0,0 0 0,0-1 0,-1 1 0,0 0 0,1 0 0,-1-1 0,0 1 0,-1-2-3,1 3 4,1 0-1,-1-1 1,-1 1 0,1 0 0,0-1 0,0 1 0,-1 0-1,1 0 1,-1-1 0,0 1 0,0 0 0,0 0 0,0 0 0,0 0-1,0 0 1,0 0 0,-2-1-4,1 1 11,-1 0 0,1 1 0,-1 0 0,1-1 0,-1 1 0,0 0 0,1 0 0,-1 1 0,0-1 0,0 0 0,1 1 0,-1 0 0,0 0 0,-2 0-11,3-1 7,1 1 1,0 0 0,-1 0 0,1-1-1,-1 1 1,1 0 0,-1 1-1,1-1 1,-1 0 0,1 0 0,-1 1-1,1-1 1,0 0 0,-1 1 0,1 0-1,-1-1 1,1 1 0,0 0 0,0 0-1,-1 0-7,1 1 2,0-1-1,1 1 1,-1 0-1,1 0 1,-1 0-1,1-1 0,0 1 1,0 0-1,0 0 1,0 0-1,0 0 1,0 0-1,0 0-1,0 9-21,1-10 19,-1 0 1,0 0 0,1 0 0,-1 0 0,0 0 0,1 0-1,-1 0 1,1 0 0,0 0 0,-1 0 0,1-1 0,0 1-1,-1 0 1,1 0 0,0-1 0,0 1 0,-1-1-1,1 1 1,0 0 0,0-1 0,0 0 0,0 1 0,0-1-1,0 1 1,0-1 0,0 0 0,0 0 0,0 0 0,0 1-1,0-1 1,0 0 0,0 0 0,0-1 0,0 1 0,0 0-1,0 0 1,0 0 0,0-1 0,0 1 0,0 0 0,1-1 1,-1-2 8,0 1 1,-1-1-1,1 0 1,-1 1 0,1-1-1,-1 0 1,0 1 0,0-1-1,0 0 1,0 0-1,-1 1 1,1-1 0,-2-2-9,1 4 6,0 1 0,0-1 0,0 0 1,0 0-1,-1 1 0,1-1 0,0 0 1,0 1-1,-1 0 0,1-1 0,0 1 1,-1 0-1,1-1 0,-1 1 0,1 0 0,0 0 1,-1 0-1,1 0 0,-1 1 0,1-1 1,-1 0-7,1 0 2,0 0 0,0 0 0,0 1 0,0-1 0,0 0-1,0 0 1,0 1 0,0-1 0,0 1 0,0-1 0,0 1 0,0-1 0,0 1 0,0-1 0,0 1 0,1 0 0,-1 0 0,0-1 0,0 1 0,1 0 0,-1 0 0,0 0 0,1 0 0,-1 0 0,1 0 0,-1 0 0,1 0-2,-1 6-11,0 0 0,0 0 1,1 0-1,0 0 1,1 0-1,0 2 11,-1-8 0,0 1-1,1-1 0,-1 1 1,0-1-1,1 1 1,0-1-1,-1 0 1,1 1-1,0-1 1,0 0-1,-1 1 1,1-1-1,0 0 1,0 0-1,0 0 1,1 0-1,-1 0 1,0 0-1,0 0 0,0 0 1,1-1-1,-1 1 1,1 0-1,-1-1 1,0 1-1,1-1 1,-1 0-1,1 1 1,-1-1-1,1 0 1,0 0 0,2 1-3,0 0 1,1-1-1,-1 0 1,1 0-1,-1 0 1,0 0-1,1-1 1,-1 0-1,0 1 1,3-2 2,-6 1 1,1 0 0,-1 0 0,0-1 0,0 1 1,1 0-1,-1 0 0,0-1 0,0 1 0,0-1 0,0 1 1,0-1-1,-1 1 0,1-1 0,0 0 0,-1 1 0,1-1 0,-1 0 1,0 1-1,1-1 0,-1 0 0,0 0 0,0 1 0,0-1 1,0 0-1,0 0 0,-1 0-1,1 0-1,-3-22 238,3 24-224,0-1 0,-1 0-1,1 1 1,-1-1-1,1 0 1,-1 1 0,1-1-1,-1 0 1,1 1-1,-1-1 1,0 1 0,1 0-1,-1-1 1,0 1 0,1-1-1,-1 1 1,0 0-1,0-1 1,1 1 0,-1 0-1,0 0 1,0 0 0,0 0-1,1 0 1,-1 0-1,0 0 1,0 0 0,0 0-13,1 0-238,0 0-1709,0 0-3469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1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2465,'0'0'9540,"0"0"-8675,0 0-689,0 0-80,-5 170-80,5-107 32,0-11-48,0-12 32,22-13-64,6-9-112,2-15-2161,-23-3-2337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10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7571,'0'0'833,"0"0"-17,0 0-95,0 0-625,0 0-96,0 0-929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1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1697,'0'0'1488,"0"0"-1408,0 0 369,0 0 783,0 0-511,0 0-721,-12 0-1057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1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55 3137,'-67'0'3041,"29"0"1837,32 0-3831,1 0-600,0-1 0,0 2 0,0-1 1,0 0-1,0 1 0,0 0 0,0 1 0,0-1-447,4 0-8,0-1 1,-1 1-1,1 0 0,0 0 0,0 0 1,-1 0-1,1 0 0,0 1 0,0-1 1,0 0-1,0 0 0,1 1 0,-1-1 1,0 0-1,1 1 0,-1-1 0,0 1 1,1-1-1,0 1 0,-1-1 1,1 1-1,0-1 0,0 1 0,0-1 1,0 1-1,0-1 0,0 2 8,0-2-4,1 0 1,-1-1-1,1 1 0,0-1 0,-1 1 1,1-1-1,-1 1 0,1-1 1,0 1-1,-1-1 0,1 1 0,0-1 1,0 0-1,-1 0 0,1 1 1,0-1-1,0 0 0,0 0 0,-1 0 1,1 0-1,0 0 0,0 0 0,0 0 1,-1 0-1,1 0 0,0 0 4,35 0-147,-24-1-217,-11 1 385,-14 0 51,10 1-59,0-1 0,0 1 0,1-1 0,-1 1 0,0 0 0,1 0 0,-1 0 0,1 0 0,-1 0 0,1 1 0,-1-1 0,1 1 0,0 0 0,0-1 0,0 1 0,0 0 0,0 0 0,0 0 0,0 1 0,1-1 0,-1 0 0,1 1 0,-2 1-13,4-3-4,-1-1 0,0 1-1,0-1 1,1 0 0,-1 1 0,0-1 0,1 0-1,-1 1 1,0-1 0,1 0 0,-1 0 0,0 1-1,1-1 1,-1 0 0,0 0 0,1 1 0,-1-1-1,1 0 1,-1 0 0,1 0 0,-1 0 0,0 0-1,1 0 1,-1 0 0,1 0 0,-1 0 0,1 0-1,-1 0 1,1 0 0,-1 0 0,1 0 0,-1 0-1,0 0 1,1-1 4,17 1 39,-15-1-35,-1 1 0,1-1 1,0 1-1,-1-1 0,1 0 0,-1 0 1,1 0-1,-1-1 0,0 1 0,0 0 1,1-1-1,-1 1 0,0-1 0,0 0 0,0 0 1,-1 0-1,2-1-4,-4 3 16,1-1 1,-1 1-1,0 0 1,1-1-1,-1 1 0,0 0 1,1 0-1,-1 0 0,0-1 1,1 1-1,-1 0 1,0 0-1,0 0 0,1 0 1,-1 0-1,0 0 1,0 0-1,1 0 0,-1 1 1,0-1-1,1 0-16,-7 2 52,1-1 1,0 2-1,0-1 0,0 1 1,0-1-1,0 2 0,1-1 0,-1 1 1,1 0-1,0 0 0,0 0 1,0 1-1,1-1 0,-1 1 0,0 3-52,5-6-33,7-2-51,-7-1 89,5 0-4,-1-1 0,0 1 0,0-1-1,0 0 1,0-1 0,0 1-1,0-1 1,0 0 0,-1 0 0,1 0-1,-1 0 1,0 0 0,0-1-1,2-3 0,8-10 33,-1 0-1,5-12-32,-15 25 8,0-1 1,0 1-1,0 0 0,0-1 0,-1 1 0,0-1 1,0-3-9,0 7 7,-1 0 1,0 0-1,0 0 1,0-1 0,0 1-1,0 0 1,0 0 0,0 0-1,0 0 1,0 0-1,0 0 1,-1 0 0,1 0-1,0 0 1,-1 0 0,1 0-1,-1 0 1,1 0-1,-1 0 1,1 0 0,-1 0-1,0 1 1,1-1 0,-1 0-1,0 0 1,0 1-1,0-1 1,1 0 0,-1 1-1,0-1 1,0 1 0,-1-1-8,-34-4 40,35 5-497,1 0-2792,0 0-4899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4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5699,'0'0'707,"0"0"386,0 0-364,0 0 47,0 0 59,0 0 152,0 0-16,0 0-117,0 0-254,0 0-322,-19 6-145,-58 19-114,66-20-44,12-2 16,16-1 6,-14-2 0,931 45 515,-899-44-488,952 69 1074,-153-6-387,-516-59-117,-289-5-540,2 5 2482,-20-1-2536,3-2-3614,0-2-4034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7:59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8260,'0'0'3601,"0"0"-2848,0 0-577,5 140-160,-20-57 128,0-2 48,0 3-144,5-5 48,5-9-64,5-7-64,0-18-688,0-16-2738,0-18-736,0-11 1681,0-9 112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0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31 352 176,'0'0'9444,"-30"-131"-8899,30 75-465,25 0 0,22 4 368,4 18 0,-1 14-240,-5 17 112,-8 3-80,-6 23 449,-9 42 159,-7 21-63,0 22-673,-2 7-112,-13-74-4915,0-7-2096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1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112 159 304,'0'0'9098,"0"0"-6769,0 0-1782,0 0-313,-5 30-23,-35 191 240,-13 45-667,48-250-2592,5-16 2737,0 0 0,0 0 1,0 0-1,0 0 0,0 0 0,0 0 0,0 0 0,0 0 1,0 1-1,0-1 0,0 0 0,0 0 0,0 0 1,-1 0-1,1 0 0,0 0 0,0 0 0,0 0 1,0 0-1,0 0 0,0 0 0,0 0 0,0 0 0,0 0 1,0 0-1,0 0 0,-1 0 0,1 0 0,0 0 1,0 0-1,0 0 0,0 0 0,0 0 0,0 0 1,0 0-1,0 0 0,0 0 0,0 0 0,-1 0 0,1 0 1,0 0-1,0 0 0,0 0 0,0 0 0,0 0 1,0 0-1,0 0 0,0 0 0,0 0 0,0 0 0,0 0 1,-1 0-1,1 0 0,0 0 0,0-1 0,0 1 1,0 0-1,0 0 0,0 0 0,0 0 0,0 0 1,0 0-1,0 0 71,-3-15-3718,2 0 4402,1-10-1013,0-53-252,3 0-1,9-49 582,5 8 85,-9 39 5190,-8 74-4949,1 0-1,0 0 1,0-1-1,0 1 1,1 0-1,0 0 1,0 0-1,1 1 1,-1-1-1,1 0 1,0 1 0,1 0-1,-1 0 1,1 0-1,1 0-325,0 0 134,1 0-1,0 0 1,0 1-1,0 0 1,1 1-1,-1-1 1,1 1-1,0 1 1,0-1 0,0 1-1,0 0 1,4 0-134,38-6 48,-1 2 0,1 2 0,0 2 0,0 3 0,23 3-48,-68-3-172,0-1 0,0 1 0,0-1-1,0 1 1,-1 0 0,1 1 0,0-1 0,-1 1 0,1-1 0,-1 1 0,3 2 172,-4-2-425,1 0 0,-1 0-1,0 0 1,0 1 0,0-1 0,-1 1 0,1-1-1,-1 1 1,1-1 0,-1 1 0,0 0 0,0 0-1,0 0 1,0 0 0,0 0 0,-1 0 0,1 0-1,-1 0 1,0 0 0,0 0 425,0 19-1844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2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30 752,'0'0'7529,"0"0"-5138,0 0-2122,14-2-130,13-3-69,101-13 103,-104 15-142,-1 2-1,1 0 1,0 2-1,14 2-30,-37-3 5,1 1 0,-1-1-1,1 1 1,-1 0 0,0-1 0,1 1-1,-1 0 1,0 0 0,0 0-1,1 0 1,-1 0 0,0 0 0,0 0-1,0 0 1,0 0 0,0 1-1,0-1 1,-1 0 0,1 1 0,0-1-1,-1 1 1,1-1 0,-1 0-1,1 1 1,-1-1 0,0 1-5,6 45 268,-5-41-213,0 182 769,-2-102-637,1-86-189,0 1-1,0 0 1,0 0 0,0 0 0,1 0-1,-1-1 1,0 1 0,0 0 0,0 0-1,1 0 1,-1-1 0,0 1-1,1 0 1,-1 0 0,0-1 0,1 1-1,-1 0 1,1-1 0,-1 1 0,1-1-1,0 1 1,-1 0 0,1-1-1,0 1 1,-1-1 0,1 0 0,0 1-1,-1-1 1,2 1 2,0-1-3,0 1 0,0-1 0,0 0 0,1 0 0,-1 0-1,0 0 1,0 0 0,0 0 0,1 0 0,-1-1 0,2 0 3,3-1-43,0 0 1,0-1-1,0 0 1,-1 0-1,1-1 1,-1 0-1,5-3 43,20-22-1173,-1-1-1,13-17 1174,-9 8-782,24-19 782,-57 57 275,-1 9 2305,-1 2-2455,-1 1 0,0-1 0,0 0 0,-1 0 0,-1 0 0,0 0 0,0-1 0,-5 8-125,3-7 46,1 1 0,1 0 0,-1 1 0,2-1 0,-1 1 0,2 0 0,-1 0 0,1 1-46,2-10 4,0 0 0,0 0-1,-1 0 1,2 0 0,-1 0-1,0 0 1,1 0 0,-1-1 0,1 1-1,0 0 1,0 2-4,1-4-11,-1 0-1,0 0 1,0 0 0,1 0 0,-1 0 0,1 0-1,-1-1 1,1 1 0,-1 0 0,1-1-1,-1 1 1,1-1 0,0 0 0,-1 1-1,1-1 1,0 0 0,-1 0 0,1 0-1,-1 0 1,1 0 11,14 1-1427,1-1 0,-1 0 0,10-2 1427,-21 1-493,-1 0 0,1 0 0,-1 0 0,1 0 0,-1-1 0,0 1 0,1-1 1,-1 0-1,0-1 0,0 1 0,0-1 0,-1 0 0,1 0 0,-1 0 0,1 0 493,5-9-1563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0 533 160,'0'0'8892,"0"0"-6555,0 0-2099,27-2-137,-11 1-77,-5 2-2,-1-1 0,1-1 0,0 0 0,-1 0 0,1-1 0,-1-1 0,0 0 0,1 0 0,-1-1 0,-1 0 0,1 0 0,0-1 0,-1-1 0,0 0 0,-1 0 0,1 0 0,2-4-22,8-10-223,0 0 1,-2-2 0,0 0 0,-2-1 0,0 0 0,8-20 222,-14 24-113,-2-1 1,0 0 0,-1 0 0,-1 0 0,-1 0 0,-1-1-1,0 0 1,-2 1 0,0-6 112,-1 10-11,0 11 84,1 0-1,-1 0 1,-1 0-1,1 0 1,-1 0-1,1 0 1,-2 0-1,0-3-72,1 6 89,0 1-1,0-1 0,0 1 1,0-1-1,0 1 0,-1 0 1,1 0-1,0-1 0,-1 1 0,1 0 1,-1 0-1,1 0 0,-1 1 1,0-1-1,1 0 0,-1 0 1,0 1-1,1-1 0,-1 1 1,0 0-1,0 0 0,0-1 1,1 1-1,-1 0 0,0 0 0,0 1-88,-2-2 81,0 1-1,0 1 1,-1-1-1,1 1 1,0-1-1,0 1 1,0 0-1,0 1 0,1-1 1,-1 1-1,0 0 1,1-1-1,-1 2 1,1-1-1,-1 0 0,1 1 1,0-1-1,0 1 1,0 0-1,0 0 1,-1 2-81,-5 9 67,0-1 0,1 1 0,1 1 0,0-1 0,0 3-67,0-1 72,-17 42 157,3 1 0,2 1 0,3 1 0,3 1-1,2 0 1,3 0 0,3 1 0,2 58-229,3-113 8,1 1 0,-1-1 1,1 0-1,1 1 1,-1-1-1,1 0 1,1 0-1,0 0 0,0 0 1,1 0-9,-2-4-2,1 0 1,0 0-1,0 0 1,0 0-1,0-1 0,0 1 1,1-1-1,0 0 1,0 0-1,0-1 1,0 1-1,0-1 0,0 0 1,0 0-1,1 0 1,-1 0-1,1-1 1,1 0 1,7 2-614,0-1 1,1 0 0,-1-1 0,1-1 0,0 0 0,12-2 613,-25 2-327,0 0-1,1 0 1,-1 0 0,0-1 0,0 1 0,1 0 0,-1-1 0,0 1 0,0-1 0,0 1 0,0-1 0,0 0 0,0 1-1,0-1 1,0 0 0,0 0 0,0 0 0,0 0 0,0 0 0,0 0 327,10-25-4970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1 702 8916,'0'0'2217,"0"0"-1248,0 0-788,0 0-114,27-4-46,-20 3-34,9-1 0,0 0 1,0-2-1,0 0 0,11-5 13,-19 6-49,1-1 1,-2 0-1,1-1 0,0 0 1,-1 0-1,0 0 0,0-1 0,-1 0 1,1 0-1,-1-1 0,-1 0 1,4-5 48,11-17-366,-2-1 1,-1-1 0,-2-1 0,-1 0-1,-1-1 1,-2-1 0,-2 0-1,0 0 1,-3-1 0,-1 0 0,-1 0-1,-1-26 366,-2 36 67,0 13 28,-1 0 0,0 0 1,0 0-1,-1 1 0,-1-5-95,1 14 107,1 0 0,-1 0-1,0 0 1,1-1 0,-1 1-1,0 0 1,0 0 0,0 0-1,0 0 1,-1 0 0,1 1-1,-1-1 1,1 0 0,-1 0-1,1 1 1,-1-1 0,0 1-1,0 0 1,0-1 0,0 1-1,0 0 1,0 0 0,0 0-1,0 1 1,0-1 0,0 0-1,0 1 1,-1-1-107,0 1 124,0-1 0,0 1 0,0 0 0,0 0 0,0 0 1,0 0-1,0 0 0,0 1 0,0-1 0,0 1 0,0 0 0,0 0 0,0 0 0,0 0 0,1 1 1,-1-1-1,1 1 0,-1-1 0,1 1 0,-1 0 0,1 0 0,0 0 0,0 0 0,0 1 0,0-1 1,0 0-1,0 1 0,1 0-124,-6 10 60,1-1 1,0 2-1,1-1 1,1 0-1,-3 11-60,2-5 187,-19 79 216,5 2-1,3 0 0,5 1 1,5 0-1,4 35-402,2-109 28,1-1-1,0 0 0,2 0 1,2 0-1,1 6-27,-4-26 3,0 1-1,0-1 0,0 0 0,0 0 1,1 0-1,0 0 0,1 0 0,-1-1 1,1 1-1,0-1 0,0 0 0,1 0 1,0 0-1,0-1 0,0 0 0,0 0 1,0 0-1,1-1 0,0 1 0,0-1 1,0 0-1,5 1-2,-3-2-196,0 0 0,0 0 0,0-1 0,0 0 0,0 0 0,1-1 0,-1 0 0,0-1 0,0 0 0,0 0 0,0-1 0,0 0 0,0 0 0,0-1 0,-1 1 0,1-2 0,-1 1 0,0-1 0,0-1 0,0 1 0,0-1 0,-1 0 0,0 0-1,0-1 1,0 0 0,2-4 196,10-11-800,-2-1-1,-1-1 1,-1-1-1,0 0 0,-2 0 1,-1-2-1,2-7 801,-10 25 47,0-1 0,0 1 1,-1-1-1,0 0 0,0 0 0,-1 0 1,0-7-48,-3 14 3153,-9 4-1747,7 0-1223,0 1-1,0-1 0,0 1 1,0 0-1,0 0 0,0 1 1,1-1-1,0 1 0,0-1 1,0 1-1,0 0 1,0 0-1,1 1 0,0-1 1,0 0-1,-2 5-182,-3 8 373,1 0 0,0 1 0,-2 16-373,5-21 143,1-1 1,1 1-1,0-1 1,1 1-1,1 4-143,-1-15 1,0-1 0,1 1 0,-1 0 0,1-1 1,-1 0-1,1 1 0,-1-1 0,1 1 0,0-1 0,0 0 0,0 1 0,0-1 0,0 0 0,0 0 0,0 0 0,0 0 0,0 0 0,1 0 0,-1 0 0,0 0 0,1 0 0,-1 0 0,0-1 0,1 1 0,-1-1 0,1 1 0,-1-1 0,1 1 1,-1-1-1,2 0-1,7 2-9,0-1 1,0-1 0,1 0-1,5 0 9,1-1-11,15-1-149,0-2 1,0-1-1,0-1 0,0-2 1,18-8 159,-17 5-414,2 2 1,-1 1 0,1 2-1,35-2 414,-66 8-6,2-1 0,0 1 0,1 0-1,-1 1 1,0-1 0,1 1 0,-1 0-1,3 1 7,-7-1 2,0 0 1,0 0-1,0 1 0,0-1 0,0 0 0,0 1 0,-1-1 0,1 1 1,0 0-1,-1-1 0,0 1 0,1 0 0,-1 0 0,0 0 0,0 0 1,0 0-1,0 0 0,0 0 0,0 0 0,-1 0 0,1 1 1,-1-1-3,8 31 145,-2-1 0,-2 0 0,-1 1 0,-1 0-145,-2 135 767,-2-72-343,1-25-176,-1-33-174,2 0 0,1-1 0,4 19-74,-4-51-67,0 0 0,1-1 0,-1 1 0,1 0 0,-1-1 0,1 1 0,1-1 0,-1 1-1,1-1 1,-1 0 0,1 0 0,1-1 0,-1 1 0,4 3 67,-4-5-606,0 1-1,0-1 0,0 0 1,1 0-1,-1 0 0,1-1 1,-1 1-1,1-1 0,-1 0 1,1 0-1,1 0 607,-4-1-278,0 1 0,0-1 0,0 0 0,0 0-1,0 0 1,0 0 0,0 0 0,0 0 0,1 0 0,-1 0 0,0 0 0,0-1-1,0 1 1,0 0 0,0-1 0,0 0 278,14-14-2743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652 1253 4450,'0'0'1190,"0"0"29,0 0 171,0 0-405,0 0-276,0 0 41,0 0-179,0 0-147,0 0-77,-14 11-64,-39 34-214,40-33-208,17-12 91,2 0 63,-1 0 0,1 0 0,0-1-1,0 1 1,-1-1 0,1 0 0,0-1-1,-1 1 1,1-1 0,-1 0 0,0-1-1,1 1 1,-1-1 0,0 0 0,3-3-15,33-30 313,-1-2 1,-2-2 0,-2-1-1,7-12-313,15-17 173,1 2-56,-4 6 31,-2-2 1,32-55-149,-71 99 57,-2-2 0,-1 0 0,0-1 1,-2 0-1,0 0 0,-2-1 0,0 0 1,-2 0-1,0 0 0,-2-1 0,-1-9-57,0 8 112,-1 8-5,-1 0 0,-1 0 0,0-4-107,0 17 27,0 0-1,0 0 0,0 0 1,-1 0-1,1 0 1,-1 0-1,0 0 0,-1 1 1,1-1-1,-1 1 1,0 0-1,0-1 1,-1 1-27,-29-28 269,0 3 0,-3 1 0,-36-23-269,27 19 76,30 23-53,0 0 1,0 0-1,-1 2 1,0 0-1,0 1 1,-1 0-1,1 2 1,-1 0-1,-1 0 1,-4 1-24,-33-1 171,-1 2 1,-32 3-172,9 0 46,64 0-50,0 0 1,0 1-1,0 1 0,0 0 1,0 1-1,-1 1 4,-24 10-34,-20 10 34,36-12 2,2 0-1,-1 2 1,2 0 0,0 2 0,0 0 0,-15 17-2,24-20-7,1 1 1,0 0-1,0 1 1,2-1-1,0 2 1,1-1 0,0 2-1,-4 16 7,-6 23-16,4 1 1,0 7 15,-22 171 9,27-165-5,5-28-1669,2 40 1665,2-82-1702,0-1-443,0 0-162,0 0-495,0 0-397,0 0-42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2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14 187 3522,'0'0'6323,"0"0"-5427,0 0-416,0 0-416,0 0-64,0 0-384,-13-112-1409,36 80-1168,-1 7-465,3 7 1729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3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3 11013,'0'0'1022,"-14"28"-6,0-3-723,2-5-76,1 1 0,1 0 0,1 1 0,1 0-1,0 0 1,2 1 0,1 0 0,0 3-217,2-2 251,1-1 1,1 1-1,1-1 1,3 19-252,-2-38 5,0-1 0,0 0 0,0 0 1,0 1-1,0-1 0,1 0 0,0 0 0,-1 0 1,1-1-1,0 1 0,1 0 0,-1-1 0,0 1 1,1-1-1,-1 0 0,1 1 0,0-1 0,0-1 1,0 1-1,0 0 0,0-1 0,0 1 0,0-1 1,0 0-1,1 0 0,-1 0 0,0-1 0,3 1-5,5 1-1,-1-1 0,1-1 0,-1 1 0,1-2 0,-1 1 0,1-1 0,-1-1 0,0 0 0,1-1 1,-4 1-17,0-1 0,1 0 0,-1 0 0,0-1 0,-1 0 0,1 0 0,-1-1 0,0 0 0,0 0 0,0 0 0,-1-1 0,1 0 0,-1 0 0,-1 0 0,1 0 0,-1-1 0,0 0 0,-1 0 0,0 0 0,1-3 17,3-8-15,-1 0 1,-2 0 0,1-1-1,-2 1 1,-1-1 0,0 0 0,-1-17 14,-1 29 11,0 0 0,0 0 0,-1 0 1,0 0-1,0 0 0,0 0 1,-1 0-1,0 1 0,-1-1 1,1 1-1,-1-1 0,-1 1 0,1 0 1,-1 0-1,0 0 0,0 0 1,-1 1-1,0 0 0,0 0 0,0 0 1,0 1-1,-1-1 0,0 1 1,0 0-1,0 1 0,0 0 1,0 0-1,-1 0 0,0 1 0,-5-2-11,1 2 82,0 0-1,-1 0 0,1 1 0,0 1 0,-8 0-81,10 0 43,9 0-43,0 0 0,0 0 0,-1 0 0,1 0 0,0 1 0,-1-1 0,1 0 0,0 0 0,0 0 0,-1 0 0,1 1 0,0-1 0,0 0 0,-1 0 0,1 1 0,0-1 0,0 0 0,0 0 0,0 1 0,-1-1 0,1 0 0,0 1 0,0-1 0,0 0 1,0 0-1,0 1 0,0-1 0,0 0 0,0 1 0,0-1 0,0 0 0,0 1 0,0-1 0,0 0 0,0 1 0,0-1 0,0 0 0,0 1 0,0-1 0,3 13-23,-2-11-18,1 1 0,-1-1 0,0 0 0,1 0 0,-1 0 0,1 1 0,0-1 0,-1-1 0,1 1 0,0 0 0,0 0 0,0-1 0,1 1 0,-1-1 0,0 0 0,0 1 0,3-1 41,1 2-980,0-1-1,1 0 1,-1-1-1,0 0 1,1 0-1,-1 0 0,2-1 981,18 1-6520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4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 8932,'0'0'1950,"0"0"-1096,0 0-30,1 28-31,0 6-674,-1 0-1,-2-1 1,-1 1 0,-2 0-1,-1-1 1,-6 17-119,-154 441 758,158-471-715,2-7-21,1 1 1,0 0-1,1 0 1,1 0-1,0 0 0,0 1 1,1 9-23,2-22-1,0-1 1,0 0-1,0 1 0,0-1 1,0 1-1,1-1 1,-1 1-1,0-1 0,1 0 1,-1 1-1,1-1 1,0 0-1,-1 1 0,1-1 1,0 0-1,0 0 1,0 0-1,0 0 0,0 0 1,0 0-1,0 0 1,0 0-1,0 0 0,0 0 1,0 0-1,1-1 1,-1 1 0,4 1-10,0-1 1,0 1 0,0-1-1,0 0 1,0-1 0,5 1 9,-4 0-5,81 4-17,-35-2 26,-1 2 0,5 2-4,-42-4 0,0 0 0,-1 1 0,1 0 0,-1 1 0,0 0 0,0 1 0,0 0 0,-1 1 0,10 8 0,-19-12 8,-1 0-1,1 0 1,0 0 0,-1 1-1,0-1 1,0 1-1,0-1 1,0 1 0,0 0-1,-1 0 1,0 0-1,1 0 1,-1 0 0,-1 0-1,1 0 1,-1 1 0,0-1-1,0 0 1,0 0-1,0 0 1,-1 1 0,1-1-1,-1 0 1,0 0-1,-1 0 1,1 0 0,-2 3-8,-2-1 15,0 1 1,0-1 0,-1 0 0,0-1-1,0 1 1,0-1 0,-1 0 0,0-1-1,-3 3-15,-71 35 349,67-35-243,3-1-5,0-1 0,-1 1 0,0-2 0,0 0 0,0 0 0,-1-1 0,1-1-1,-1 0 1,-1 0-101,12-2-61,7-2-465,11-2-1702,0-2 1,0 0-1,6-4 2228,-1 0-4068,4 0 93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14295,'0'0'2993,"0"0"-1793,0 0-527,0 0-673,0 0-64,0 0-3826,10-20-9508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05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11461,'0'0'126,"31"-1"-81,96-4 382,101 11-427,23 23 902,1622 163 1424,-1345-160-2176,654 54 15,-627-26-109,-527-57-710,-28-3-2361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47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7011,'0'0'675,"0"0"-365,0 0 36,0 0 452,0 0 269,0 0-93,2 6-318,0 1-519,2 20 271,-4-26-339,0-1 78,0 0 114,0 0-66,0 0-16,0 3 384,0 3-3581,0-6-6287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48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 7027,'0'0'1342,"0"0"-573,0 0-575,0 0 97,0 0 838,-3-19 2990,10 18-3855,6 1-3951,-8 0-4528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8:49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9556,'0'0'2241,"0"0"-2241,0 0-96,0 0-432,0 0-6291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59:37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5186,'0'0'473,"27"-5"-287,90-14-58,-24 3 249,3-2 301,1 5-1,0 4 1,22 3-678,47 4 907,-1-8 0,36-12-907,-36 4 592,1 6 0,34 9-592,314 11 985,160-7-2,-15-1-312,-463 12-632,26 0-4,476 4 32,-372 0 341,265 4 385,299-20 2077,-889 0-2919,-1 1 0,1-1 0,-1 0 0,1 1-1,-1-1 1,1 0 0,-1 1 0,1-1 0,-1 0-1,0 1 1,1-1 0,-1 1 0,0-1 0,1 1-1,-1-1 1,0 1 0,0-1 0,1 1 0,-1-1-1,0 1 1,0-1 0,0 1 0,0 0 0,1-1-1,-1 1 1,0-1 0,0 1 0,0-1 0,0 1-1,-1 0 50,-1 11-8403,-7-5 1811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3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5955,'0'0'2217,"0"0"-1161,0 0-482,0 0-243,0 0-179,53 3 408,100 0 26,-1-7-1,80-14-585,-215 16 39,12-1 420,0-1 0,0-2 1,20-6-460,-28 6 105,0 1-1,0 1 1,1 1 0,20-1-105,90 5 222,-55 0-146,504-8 471,-521 5-435,10-4-112,30-2 75,447-5 120,-280-1-179,343 14 216,-560 3-167,-1 1-1,32 9-64,-32-5 38,1-2 0,32-1-38,5-1 1401,-86 12-1284,1 2-3110,-2-11-3493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6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1 256,'0'0'9540,"0"0"-7491,0 0-944,0 0-769,-105 169 16,60-50 32,0 19 161,7 0 143,18-5-240,17-16-80,3-13-304,31-16-48,26-16-16,18-22-16,18-30-304,2-20-1905,-57-29-3121,-10-21-2706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2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3746,'0'0'1190,"0"0"-561,0 0 78,0 0-13,0 0-278,23-5-163,0-1-161,-1 0 0,1-1-1,4-3-91,-23 8 17,0-1-1,0 0 0,0 0 1,0 0-1,-1 0 0,1 0 1,-1-1-1,0 1 0,0-1 1,0 0-1,-1 0 0,1 0 1,-1 0-1,0-1 0,0 1 0,0-1 1,-1 1-1,0-1 0,0 0 1,0 1-1,0-1-16,4-13 41,2-9 155,0 0-1,-2-1 0,-1 0 0,-1 0 0,-2 0 1,0-11-196,-2 38 191,0 1 0,0 0 0,0-1 0,0 1 0,0 0 0,0 0 0,1 0 0,-1 0 0,0 0 0,0 0 0,0 0 0,0 0 0,0 1 0,0-1 0,0 0 0,1 0 1,-1 1-1,-1-1-191,-5 18 819,-1 20-644,2 0 0,2 0-1,1 16-174,2 122 6,2-84 37,8 302 60,0-7-48,-9-376-55,0-7 10,1 0 0,-1 0 1,-1 0-1,1 0 0,-1 0 0,1 0 0,-2 3-10,1-6 10,1 0-1,-1 0 1,1 0 0,-1 0-1,0 0 1,1-1-1,-1 1 1,0 0 0,0 0-1,0-1 1,0 1 0,0 0-1,0-1 1,1 1 0,-1-1-1,0 1 1,-1-1 0,1 0-1,0 1 1,0-1 0,0 0-1,0 0 1,0 0 0,0 0-1,0 0 1,0 0-1,0 0 1,-1 0-10,1 0 11,0 0 1,1 0-1,-1 0 0,0-1 1,0 1-1,1 0 0,-1 0 1,0-1-1,0 1 0,1 0 1,-1-1-1,0 1 0,1-1 1,-1 1-1,1 0 0,-1-1 1,1 0-1,-1 1 0,1-1 1,-1 1-1,1-1 0,-1 0 1,1 1-1,-1-1 0,1 0 1,0 1-1,0-1 0,-1 0 1,1 0-1,0 1 0,0-1 1,0 0-12,-3-30 31,3 23-19,-1-28 27,4-36-39,-1 58-6,0 1 0,1-1 1,0 1-1,1 0 1,1 0-1,5-12 6,7-6-350,0 1 1,2 0-1,5-3 350,6-6-4396,26-26 4396,-26 39-4736,-11 13 734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39 432,'0'0'7780,"0"0"-4323,0 0-2248,0 0-662,0 0-144,0-10 10,2-18-314,-1 38-12,-2 72 149,-4-6 58,-3 0 0,-6 16-294,2-19-17,3 2 1,2 43 16,7-114 98,0-2-177,0-1 1,0 0 0,0 0 0,0 1-1,0-1 1,0 0 0,0 1-1,0-1 1,0 0 0,1 0-1,-1 1 1,1-1 0,-1 0 0,1 1 78,0-2-126,1 1 1,-1-1-1,0 1 1,1-1 0,-1 1-1,1-1 1,-1 0 0,0 0-1,1 0 1,-1 0-1,1 0 1,-1 0 0,0 0-1,1 0 126,6-1-76,0-1 0,1 0-1,-1 0 1,0-1-1,-1 0 1,1-1 0,0 1-1,-1-2 1,0 1-1,0-1 1,0 0-1,4-4 77,2-1 43,-1 2-1,1 0 1,7-3-43,-13 8 39,0 0 1,0 1-1,1 0 0,0 0 1,-1 0-1,1 1 1,0 0-1,-1 1 1,4-1-40,-11 11 573,-1-1-440,0-1 0,-1 1-1,0-1 1,-1 1 0,0-1 0,0 0-1,0 0 1,-1 0 0,-1 0 0,1-1 0,-1 1-1,-1 0-132,-7 9 58,-1 0-1,0 0 0,-2-2 0,-8 8-57,19-18-207,-6 4 294,3-7-3603,7-2-3015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8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6115,'0'0'573,"0"0"268,27-1 29,91-5-486,-106 4-350,-1 0 1,1-1-1,-1 0 0,1 0 1,-1-2-1,0 1 1,0-1-1,-1-1 1,1 0-1,-1 0 1,-1-1-1,5-4-34,4-2 35,-5 4 16,0 0-19,-1 0 0,0-1 0,2-2-32,-11 10 10,-1 0 1,0-1-1,0 1 1,1-1-1,-2 0 1,1 0-1,0 1 1,0-1-1,-1 0 1,0-1-1,1 1 1,-1 0-1,0 0 1,-1 0-1,1-1 1,-1 1-1,1 0-10,-1 2 11,0 0-1,0 1 0,-1-1 0,1 1 1,0-1-1,0 0 0,0 1 0,-1-1 0,1 1 1,0-1-1,-1 1 0,1-1 0,0 1 1,-1-1-1,1 1 0,-1-1 0,1 1 1,-1 0-1,1-1 0,-1 1 0,1 0 1,-1-1-1,1 1 0,-1 0 0,1-1 0,-1 1 1,1 0-1,-1 0 0,0 0 0,1 0 1,-1 0-1,1 0 0,-1-1-10,-24 1 763,18 0-436,-7-1 325,0 2-1,0-1 1,0 2 0,0 0 0,-13 4-652,23-5 43,1 0 0,-1 1 0,0-1-1,0 1 1,1 0 0,-1 0 0,1 1 0,0-1 0,0 1-1,0-1 1,0 1 0,0 0 0,0 0 0,1 0 0,-1 1 0,1-1-1,0 1 1,0-1 0,0 1 0,1-1 0,-1 1 0,0 3-43,0-2 14,1 1 0,0-1 0,0 1-1,0 0 1,1-1 0,-1 1 0,1 0 0,1-1 0,-1 1 0,1 0 0,0 0 0,0-1 0,1 1 0,0 2-14,0-4-2,0 0 1,0 0-1,1 0 1,-1 0-1,1 0 0,0-1 1,0 1-1,0-1 1,0 0-1,1 0 0,-1 0 1,1 0-1,0-1 1,0 1-1,0-1 0,0 0 1,4 1 1,7 2-170,0-2 0,0 0 0,0 0 0,0-1 0,1-1 0,-1-1 0,3 0 170,18-3-4237,-8-8-3577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8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0 495 9252,'0'0'2545,"0"0"-1659,0 0-648,0 0-116,0 0-34,26 12-42,85 38 4,-107-48-45,0-1-1,0 1 1,1-1 0,-1 0-1,0 0 1,1 0-1,-1-1 1,0 1-1,1-1 1,-1 0-1,1 0 1,-1-1-1,0 1 1,1-1-5,-1-1 3,0 0 0,-1 0 0,1 0-1,-1 0 1,1 0 0,-1-1 0,0 0 0,0 1 0,0-1 0,1-1-3,0 0 1,13-15 0,-1 0 1,0-1 0,-1-1 0,-2 0-1,0-1 1,-1-1 0,-1 0-1,3-13-1,-2 3-487,-1-1-1,-1 0 0,-3-1 0,-1 0 1,2-30 487,-7 52-18,0 7 3,-1-1 0,1 0 0,-1 1 0,-1-1 0,1 0 0,-1 1 0,-1-2 15,2 6 31,-1 1 1,1-1-1,-1 1 1,0 0-1,0-1 1,0 1-1,0 0 1,0-1-1,0 1 1,0 0-1,0 0 1,0 0-1,0 0 0,-1 0 1,1 0-1,0 0 1,-1 0-1,1 1 1,-1-1-1,1 0 1,-1 1-1,1-1 1,-1 1-1,0 0 1,1-1-1,-1 1 1,1 0-1,-1 0 1,0 0-1,0 0-31,-2 0 136,0 0 0,-1 0-1,1 0 1,0 0 0,-1 1-1,1-1 1,0 1 0,-1 1-1,1-1 1,0 0 0,0 1-1,-2 1-135,1 0 80,1 1 0,-1 0-1,1 0 1,0 0 0,0 0-1,1 0 1,0 1 0,-1-1-1,0 4-79,-17 27 96,3 0 0,1 1-1,1 1 1,3 0 0,0 1-1,3 1 1,0 3-96,-2 23 286,3 0 1,2 1-1,3 57-286,4-108 25,-1 3 10,2-1 0,0 1 1,1-1-1,2 12-35,-3-24 2,1-1 0,-1 1-1,1-1 1,-1 0 0,1 0 0,1 1 0,-1-1-1,1 0 1,-1-1 0,1 1 0,0 0 0,0-1-1,1 0 1,-1 0 0,1 0 0,0 0 0,-1 0-1,1-1 1,1 1-2,5 1-19,-1 0-1,1-1 1,0 0-1,0 0 1,0-1 0,0-1-1,1 0 1,-1 0-1,0-1 1,1 0-1,-1 0 1,3-2 19,-5 1-333,1 0 1,0 0-1,-1-1 1,1-1-1,-1 1 1,0-1-1,0-1 0,0 0 1,0 0-1,-1 0 1,1-1-1,-1 0 0,2-2 333,-6 3-823,0 1-1,0 0 0,0-1 1,-1 0-1,0 1 0,1-1 1,-1 0-1,0-2 824,-2 5-35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9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9364,'0'0'897,"0"0"-561,0 0 560,0 120 433,0-86-433,0-3-480,0-1-287,0-12-81,0-9-48,5-9-209,0 0-3392,0-9-1858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9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9092,'0'0'3250,"0"0"-2034,0 0-944,0 0-272,0 0 0,0 0-464,20-45-2161,-10 49-1665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19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10117,'0'0'859,"0"0"-662,0 0-157,19 6 32,63 19 8,-79-25-58,0 1 1,-1 0-1,1-1 0,0 1 1,0-1-1,0 0 0,0 0 0,0 0 1,0 0-1,0-1 0,-1 1 0,1-1 1,1 0-23,-2 0-35,-1 1 0,1-1 0,-1 0 0,1 0-1,-1 0 1,1 0 0,-1 0 0,0 0 0,0-1 0,1 1 0,-1 0 0,0-1 0,0 1 0,0-1 0,0 1 0,-1-1 35,2-3-163,0 0 0,0 0 0,-1-1-1,0 1 1,0 0 0,0-1 0,-1 1 0,0-1 0,0-1 163,0 6 8,-1 1 0,1 0 0,0-1 0,0 1 0,0 0 0,-1-1 0,1 1 0,0 0 0,-1 0 0,1-1 0,0 1 0,-1 0 0,1 0 0,0-1 0,-1 1 0,1 0 0,0 0 0,-1 0 0,1 0 0,0 0 0,-1-1 0,1 1 0,-1 0 0,1 0 0,0 0 0,-1 0 0,1 0 0,-1 0 0,1 0 0,0 0-8,-18 1 276,13-1-176,1 0-14,0 0 0,0 0 0,0 1 0,0 0 1,1-1-1,-1 2 0,0-1 0,0 0 0,1 1 0,-1-1 0,1 1 0,-1 0 1,1 0-1,0 1 0,-1-1 0,-1 3-86,0 0 102,1 0 0,0 0 0,0 1 0,0-1 0,0 1 0,1 0 0,0 0 0,0 0 0,0 5-102,-3 7 126,1 1 0,1 0 0,1 1 0,1-1 0,1 1 0,0 9-126,1-20 25,0 1 0,0 0 0,1 0-1,1-1 1,-1 1 0,2-1 0,-1 1 0,1 0-25,-1-7 0,0 0 1,-1 1 0,1-1-1,1 0 1,-1 0 0,0-1-1,1 1 1,-1 0 0,1-1-1,0 1 1,0-1 0,0 0-1,0 0 1,0 0 0,1-1 0,-1 1-1,0-1 1,1 1 0,0-1-1,-1 0 1,1-1 0,2 1-1,6 2-150,1-2 1,-1 0 0,0 0 0,1-1 0,-1-1 0,0 0 0,4-1 149,-3-1-794,0 0 0,0 0 0,-1-1 0,0-1 0,0 0 0,9-6 794,50-32-5571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0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1 604 12486,'0'0'541,"0"0"-399,22 4-116,-13-3-20,-1 1 0,1 0 0,-1 0 0,0-1 0,1-1 0,-1 1 0,1-2 0,0 1 0,-1-1 0,0 0 0,1-1 0,-1 1 0,0-2 0,1 1 0,-1-1 0,-1-1 0,1 1 0,0-1 0,-1-1 0,0 1 0,3-3-6,20-20 63,0-2 0,-2 0 0,-1-2-1,-1-1 1,-2-1 0,-1-1 0,-2-1 0,-1-1 0,-2 0 0,-2-2 0,-1 0 0,7-32-63,-18 54 25,-1 1 1,-1-1 0,0 0-1,-1-1 1,-1-3-26,0 20 8,0 0 1,0 0-1,0-1 1,0 1-1,0 0 1,0 0-1,0-1 1,0 1-1,0 0 1,0-1-1,0 1 1,0 0-1,0 0 1,0-1-1,-1 1 1,1 0-1,0 0 1,0-1-1,0 1 1,0 0-1,-1 0 1,1 0-1,0-1 1,0 1-1,0 0 1,-1 0-1,1 0 1,0 0-1,0 0 1,-1-1-1,1 1 1,0 0-1,0 0 1,-1 0-1,1 0 1,0 0-1,-1 0-8,1 0 13,-1 0 0,1 0 0,-1 1 0,1-1 0,-1 0 0,1 0 0,-1 1 0,1-1 0,0 0-1,-1 1 1,1-1 0,-1 1 0,1-1 0,0 0 0,-1 1 0,1-1 0,0 1 0,-1-1 0,1 1 0,0-1 0,0 1 0,-1-1 0,1 1 0,0-1-1,0 1-12,-7 29 117,1 1-1,1-1 0,2 1 0,1 0 0,1 24-116,0-13 25,-2 544 61,3-361-57,1-177-29,-3-1 1,-2 0 0,-3 1-1,5-33-5,-1 0 0,-1-1 0,0 1 0,-1-1 0,-1 0 0,0-1 0,-1 1 0,0-1-1,-1-1 1,-1 1 0,-4 4 5,8-12 11,-1 0 0,1 0 0,-1 0 0,-1-1 0,1 1-1,-1-2 1,1 1 0,-1-1 0,0 0 0,0 0 0,-1-1 0,1 0-1,-1 0 1,1 0 0,-1-1 0,1-1 0,-1 1 0,-1-1-11,5 0 28,-1 0 1,1 0-1,-1-1 0,1 1 1,0-1-1,-1 0 1,1 0-1,0-1 1,0 1-1,0-1 1,0 0-1,0 0 1,0 0-1,0-1 1,1 1-1,-1-1 1,1 0-1,0 0 1,0 0-1,0 0 1,0-1-1,0 1 0,1-1 1,0 0-1,-1 0 1,1 1-1,1-1 1,-1-1-1,0 1 1,1 0-1,0-1-28,-1-7 9,0 0 0,1 1 0,1-1 0,0 0 0,0 1 0,1-1 0,1 0-1,0 1 1,1 0 0,0-1 0,0 1 0,1 0 0,1 0 0,0 1 0,0-1 0,1 1-1,3-4-8,16-21-17,2 1 0,0 2 0,3 1 0,7-5 17,34-32-1614,3 5 0,53-35 1614,-3 20-6670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11061,'0'0'686,"0"0"-262,0 0 11,6 20 192,0 0-468,1-1 0,0 1 0,6 6-159,-11-23 12,0 0 0,0 0 0,1-1 0,-1 1-1,1-1 1,0 1 0,-1-1 0,1 0 0,0 0-1,0 0 1,1-1 0,-1 1 0,0-1 0,1 1-1,-1-1 1,0 0 0,1-1 0,-1 1 0,1-1 0,0 1-1,-1-1 1,1 0 0,-1 0 0,1 0 0,1-1-12,8 1 30,9 1 5,0-1 0,0-1 0,1-1 0,5-1-35,-19 1 12,1 0-1,-1-1 1,0 0-1,0-1 1,0 0-1,-1 0 1,1-1-1,-1 0 1,0 0-1,-1-1 1,2-1-12,0 0-3,-1 0 0,0-1 0,0 0 0,-1-1 1,0 1-1,0-2 0,-1 1 0,-1-1 0,1 1 0,-1-2 1,-1 1-1,0 0 0,0-1 0,-1 0 0,-1 0 1,0 0-1,0 0 0,-1 0 0,0-6 3,-1 15-4,0-1 0,0 1 0,0 0 0,0-1 0,-1 1-1,1 0 1,-1-1 0,0 1 0,1 0 0,-1 0 0,0 0 0,0-1-1,0 1 1,-1 0 0,1 1 0,0-1 0,-1 0 0,0-1 4,-1 1 5,0 0-1,0 0 1,0 0 0,0 1 0,-1-1 0,1 1 0,0-1 0,-1 1 0,1 0-1,-1 1 1,1-1 0,-2 0-5,-6-1 58,0 1-1,-1 0 1,1 0-1,0 1 1,-1 0-1,1 1 1,-1 1-1,1 0 1,-7 2-58,11-2 36,1 0 0,0 1 0,1 0 0,-1 0 0,0 0 0,1 1 0,0 0 0,-1 0 1,2 0-1,-1 0 0,0 1 0,1 0 0,0 0 0,0 0 0,0 1 0,1-1 0,-1 3-36,-1 4 6,0 1 0,1-1 1,0 1-1,2 0 0,-1 0 0,1 0 0,1 0 0,0 0 0,1 0 0,1 0 0,0 5-6,0-13 1,-1 0 0,1 0 0,0 0-1,0 0 1,0 0 0,0 0 0,1-1 0,0 1 0,0 0-1,1-1 1,-1 1 0,1-1 0,0 0 0,0 0 0,0 0-1,0 0 1,1-1 0,0 1 0,0-1 0,0 0-1,3 2-44,1 0 0,0-1 0,0 0 0,0-1 0,0 1 0,1-2 0,-1 1 0,1-1 0,0-1 0,-1 1 0,5-1 44,42 1-1995,-26-2-2058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8308,'0'0'2145,"0"0"-1313,0 0-693,0 0-72,0 0 183,1 19 55,1 3-234,2 103 226,-4-64-162,1 66-9,-1-126-139,0 0 0,0-1-1,-1 1 1,1 0 0,0-1 0,1 1 0,-1 0-1,0-1 1,0 1 0,0 0 0,0-1 0,0 1-1,1 0 1,-1-1 0,0 1 0,1-1-1,-1 1 1,0 0 0,1-1 0,-1 1 0,1-1-1,-1 1 1,1-1 0,-1 0 0,1 1 0,-1-1-1,1 1 1,-1-1 0,1 0 0,0 1-1,-1-1 1,1 0 0,-1 0 0,1 0 0,0 1-1,-1-1 1,1 0 0,0 0 0,-1 0-1,1 0 1,0 0 0,-1 0 0,1 0 0,0 0-1,-1-1 1,1 1 0,0 0 0,-1 0 0,1 0-1,0-1 1,-1 1 0,1 0 0,-1-1-1,1 1 1,-1-1 0,1 1 0,-1 0 0,1-1-1,-1 1 1,1-1 0,-1 1 0,1-1-1,-1 1 1,0-1 0,1 0 13,9-12-130,1-1 0,-2 0 0,0-1 1,0 0-1,-1-2 130,26-42-135,-27 48 138,0-1-25,1 1 0,1 0-1,2-3 23,-9 11 13,0 1 0,0 0 0,1 0 0,-1 0 0,0 0 0,1 1 0,-1-1 0,1 1 0,0-1 0,-1 1 0,1 0 0,0 0 0,0 0 0,0 0 0,-1 1 0,1-1 0,2 1-13,-4 0 9,0 0 0,-1 1 0,1-1 0,-1 0 0,1 1 0,-1-1 0,1 0 0,-1 1 0,0-1 0,1 1 0,-1-1 0,0 1-1,1-1 1,-1 1 0,0 0 0,1-1 0,-1 1 0,0-1 0,0 1 0,0-1 0,0 1 0,1 0 0,-1-1 0,0 1 0,0 0 0,0 0-9,1 20 239,0-19-199,-1 178 417,0-171-2450,2-8-3562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1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11045,'0'0'880,"0"0"-479,0 0 44,1 21 161,6 140 157,-7-43-414,11-120-397,-5-3 73,0 1 0,0-1 0,0 0 0,0 0 0,-1-1 0,0 0-1,0 0 1,-1 0 0,2-3-25,11-13 46,0 0-13,2 1 0,0 1 1,1 1-1,1 0 0,1 2 1,7-4-34,-27 20-152,-1 1-1289,-1 0-2886,0 0-2855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2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21 2753,'0'0'1014,"0"0"-184,0 0 176,0 0 271,0 0 540,0 0 382,-2-3-913,0 2-1214,1-1 1,0 1 0,-1-1 0,1 1-1,0 0 1,-1 0 0,0 0 0,1-1-1,-1 2 1,0-1 0,1 0 0,-1 0 0,0 0-1,0 1 1,0-1 0,1 1 0,-1 0-1,0-1 1,0 1 0,0 0 0,0 0-1,0 0-72,-3 1 102,1-1 0,-1 1 0,1 0 0,-1 0 0,1 1 0,-1-1 1,1 1-1,0 0 0,0 0 0,-1 1-102,-1 1 73,0-1-1,0 2 1,0-1 0,1 1 0,0-1 0,0 1 0,0 1 0,0-1 0,1 1 0,-1 0 0,2 0 0,-1 0 0,-2 7-73,3-1 14,1 0 0,1 1 0,0 0 0,0-1 0,2 1 0,-1-1 0,2 1 0,1 7-14,0-4 9,2 0 0,0 0 0,1-1 1,1 3-10,-2-7 8,0 1 0,0 0 1,-2 0-1,1 1 1,-2-1-1,1 0 1,-2 1-1,0 2-8,0-4-26,-4 28 166,3-38-153,0 0-1,0 0 1,-1 0-1,1 0 0,0 0 1,-1 0-1,1 0 1,-1-1-1,1 1 1,-1 0-1,0 0 0,1 0 1,-1 0-1,0-1 1,0 1-1,1 0 1,-1-1-1,0 1 1,0 0-1,0-1 0,0 1 1,0-1-1,0 0 1,0 1-1,0-1 1,0 0-1,0 1 0,0-1 1,0 0-1,0 0 1,0 0-1,0 0 14,1-7-3868,7-18 343,5 1-39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13142,'0'0'1137,"0"0"-1137,0 0-113,0 0 97,0 0-672,0 0-7123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22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0 12374,'11'22'448,"26"61"-144,-3 2 0,13 56-304,-33-77 234,-3 1 1,-3 1-1,-3-1 0,-2 1 0,-7 65-234,1-100 40,-1 0-1,-1-1 1,-2 1-1,-1-2 0,-1 1 1,-2-1-1,-1 0 1,-1-1-1,-1-1 0,-1 0 1,-11 12-40,-4 3 38,-2-1 1,-2-2-1,-2-1 1,-1-1-1,-1-3 1,-21 14-39,57-47-64,-47 33 404,45-32-746,-1 1-1,1-1 1,-1 0 0,0 0 0,1-1 0,-1 0 0,0 1-1,0-2 1,0 1 0,-3 0 406,-3-1-6790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33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1 368,'0'0'1219,"0"0"3186,0 0-2329,0 0-1375,0 0-116,0 0 210,0 0 208,-10 2-312,-3 1-1002,-12 3 2005,30-4-698,23-1-766,75-2-124,269 8 41,-367-6-194,0-1 60,0 0 0,0 0 0,-1 1 0,1 0 0,0 0 0,0 0 0,0 1 0,0 0-13,-4-1-147,0 0 0,0-1 0,0 1 0,0 0 0,0 0 0,0 0 0,0 0 0,0 0 0,-1 0 0,1 0 0,0 1 0,-1-1 0,1 0 0,-1 0 0,1 0 0,-1 1 0,1-1 0,-1 0 0,0 1 0,0-1 0,0 0 0,0 1 0,0-1 0,0 0 0,0 0 0,0 1 0,0-1 0,-1 0 0,1 1 0,0-1 0,-1 0 0,1 1 147,-1-1-223,1 0 0,0 0 1,-1 0-1,1 0 0,0 0 0,-1 0 1,1-1-1,-1 1 0,0 0 0,1 0 0,-1 0 1,0 0-1,1-1 0,-1 1 0,0 0 1,0-1-1,1 1 0,-1 0 0,0-1 1,0 1-1,0-1 0,0 1 0,0-1 0,0 0 1,0 1-1,0-1 0,0 0 0,0 0 223,-12 1-2443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34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1 592,'0'0'6686,"0"0"-5328,22 1-1291,-1-1-35,-7 0 2,1 0 0,-1 1 0,0 1 0,0 0 0,0 1 0,0 1 0,0 0 0,-1 0 0,3 3-34,7 3 112,-1 1-1,-1 1 0,0 1 0,0 1 0,-1 0 1,9 11-112,-21-18 32,-1 1 0,0-1 0,0 1 0,-1 1 0,0-1 0,0 1 0,-1 0 0,0 0 0,-1 0 0,0 1 0,0 0 0,-1 0 0,-1 0 0,1 0 0,-2 0 0,2 9-32,-3-15 10,0 69 339,-1-66-277,0 0 0,0 0 0,0-1 0,-1 1 1,0-1-1,-1 1 0,1-1 0,-1 0 0,-4 5-72,-3 3 98,-1 0 1,0-1-1,-1-1 0,-1 0 1,0-1-1,-1 0 0,0-1 1,0-1-1,-1 0 0,0 0 1,-1-2-1,0 0 0,0-1 1,-7 2-99,16-7-200,-2 1 253,6 0-7889,3-2 4942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38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86 144,'0'0'4970,"0"0"-1878,0 0-1870,0 0-435,0 0-168,0 0 219,0-14-72,-2-57 722,-5 110-1428,1-11-10,-63 330 387,66-335-1030,1 0-1,1 22 594,11-45-1529,4 0 1454,-1-1-1,1 0 1,0-1-1,-1-1 0,1 0 1,9-4 75,-13 4 12,-1 1-1,1 1 1,-1-1 0,1 1-1,0 1 1,-1 0 0,1 0-1,3 2-11,-12-2 1,0 0 0,-1 1 0,1-1 0,0 1 0,0-1 0,-1 1 0,1-1 0,0 1 0,0-1 0,-1 1 1,1 0-1,-1-1 0,1 1 0,-1 0 0,1 0 0,-1 0 0,1-1 0,-1 1 0,0 0 0,1 0 0,-1 0 0,0 0 0,0 0 0,1-1 0,-1 1 0,0 0 0,0 0 0,0 0 0,0 1-1,0 33 91,-1-25 2,2-3-43,-1-1 0,0 0 0,0 0 0,-1 0 0,0 1 0,0-1 0,0 0 0,-1 0 0,0 0 0,0 0 0,0-1 0,-1 1 0,0 0 0,0-1 0,0 0 1,-1 0-1,0 0 0,0 0 0,0 0 0,0-1 0,-1 1-50,-52 42 416,51-43-380,0 0 1,0-1-1,0 1 1,0-1-1,-1-1 1,1 1-1,-1-1 1,0 0-1,-2 0-36,8-2-134,1 0-1,0 1 1,-1-1-1,1 0 1,0 0-1,-1 0 1,1 0-1,0 0 1,0 0-1,-1-1 1,1 1-1,0 0 1,-1 0-1,1 0 1,0 0 0,0 0-1,-1 0 1,1 0-1,0-1 1,0 1-1,-1 0 1,1 0-1,0 0 1,0-1-1,-1 1 1,1 0-1,0 0 1,0 0-1,0-1 1,0 1-1,-1 0 1,1-1-1,0 1 1,0 0-1,0 0 1,0-1-1,0 1 1,0 0 134,1-16-2789,9-10 628,-1 11 960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38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1056,'0'0'7081,"0"0"-5091,0 0-1750,3 3-256,2 0 20,0-1 0,0 1 0,1-1 0,-1 0 0,0 0 0,1 0 0,-1-1 0,1 0 0,0 0 0,0 0-4,63 1 226,-49-2-123,-17 0-97,0 0 1,0-1-1,0 1 0,-1-1 1,1 0-1,0 0 1,0 0-1,0 0 1,0 0-1,-1 0 1,1-1-1,0 1 1,-1-1-1,0 0 1,1 0-1,-1 0 1,0 0-1,0 0 1,0 0-1,0-1 1,0 1-1,-1 0 1,1-1-1,-1 0 0,1 1 1,-1-1-1,0 0 1,0 0-1,0 0 1,-1 0-1,1 0 1,0-1-7,1-9-16,0 0 1,-1-1 0,-1 1-1,0-1 1,0 1-1,-3-12 16,3 24 43,-1 0 0,0 0 0,0-1 0,0 1 0,0 0 0,1 0 0,-1 0 0,-1 0 0,1 0 0,0 0 0,0 0 0,0 1 0,0-1 0,-1 0 0,1 1 0,0-1-1,-1 0 1,1 1 0,0 0 0,-1-1 0,1 1 0,-1 0 0,1 0 0,0 0 0,-1 0 0,1 0 0,-1 0 0,1 0 0,-1 0 0,1 1-43,-2-2 68,0 1-1,1 1 1,-1-1 0,0 0 0,1 1 0,-1-1-1,0 1 1,1 0 0,-1 0 0,1 0 0,-1 0-1,1 0 1,-1 0 0,1 1 0,0-1 0,0 1-1,-1 0-67,-1 5 33,0 0 0,1 0-1,-1 0 1,1 0 0,1 1-1,0-1 1,0 1 0,0 0 0,1 0-1,-1 2-32,0 20 23,1 1-1,1 2-22,0-9 10,0-17-4,0 0 0,1 1-1,0-1 1,0 0 0,0 0 0,1 0 0,0 0 0,1 0 0,-1 0-1,1-1 1,1 1 0,-1-1 0,1 0 0,2 2-6,-2-3-11,0 0 0,1-1 0,-1 0 0,1 0 0,0 0 0,0 0 0,1-1 0,-1 0 0,1 0 0,-1-1 0,1 1 0,0-1 0,0 0 0,0-1 0,0 1 1,6-1 10,-2 1-319,25 1-217,-9-7-3540,-10-6-3709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1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1 675 16,'0'0'7844,"0"0"-6236,0 0-1616,21-12 126,69-45 87,-80 49-186,0 1 0,-1-2 0,0 1 0,-1-2 1,1 1-1,-2-1 0,1 0 0,-1 0 0,-1-1 0,0 0 0,-1 0 0,1-3-19,2-7-231,-1-1 0,-2 1 0,0-1 0,-1 0 0,0-16 231,1-36-1004,-4 1-1,-4-30 1005,3 98-24,0-1 0,-1 1 0,0 0 0,0 0 0,0 0 0,0 0 0,-1 0 0,0 0 0,0 0 0,-1-2 24,1 5 75,1 0 1,-1 0 0,1 1 0,-1-1-1,0 0 1,0 1 0,1 0 0,-1-1 0,0 1-1,0 0 1,-1 0 0,1 0 0,0 0-1,0 0 1,0 0 0,-1 1 0,1-1 0,0 1-1,-1 0 1,1-1 0,0 1 0,-1 0-1,0 1-75,1-1 54,1 0-1,-1 1 1,1 0-1,-1-1 1,1 1-1,-1 0 0,1 0 1,-1-1-1,1 1 1,0 0-1,-1 1 1,1-1-1,0 0 0,0 0 1,0 0-1,0 1 1,0-1-1,0 0 0,0 1 1,1-1-1,-1 1 1,0-1-1,0 2-53,-15 44-3,13-37 55,-15 57 168,4 0 0,2 0-1,3 1 1,3 8-220,-3 274 1547,9-341-1536,1-1 0,-1 1 1,1-1-1,1 1 0,0-1 1,0 0-1,0 1 0,1-1 1,0-1-1,1 1 1,1 2-12,-3-6-28,1 0 0,0-1 1,0 1-1,0-1 0,0 1 1,0-1-1,1 0 0,-1 0 0,1-1 1,0 1-1,-1-1 0,2 0 1,-1 0-1,0 0 0,0 0 1,0-1-1,1 0 0,-1 0 1,1 0-1,-1 0 0,5-1 28,20 0-2937,-13-8-2762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1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68 431 6931,'0'0'1185,"0"0"-929,-50 163-64,37-98 304,8-6-160,5-7-192,0-16-80,15-16-64,-2-20-1280,2-2-5539</inkml:trace>
  <inkml:trace contextRef="#ctx0" brushRef="#br0" timeOffset="1">208 0 8612,'0'0'3169,"0"0"-2080,0 0-337,0 0-352,0 0-400,0 0-1728,-12 102-497,12-64-3394,0-4 2081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2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9588,'0'0'166,"24"-25"-124,77-82-380,-93 99 23,-1-1 1,0 0-1,-1 0 1,0-1-1,0 1 1,-1-1-1,0-1 1,0 0 314,-3 2-712,0 0 0,0 0 0,-1 0 0,0-1 0,-1 1 1,0-7 711,-1 15-23,1 0 0,0 0 1,0 0-1,-1 0 0,1 0 1,-1 0-1,1 1 0,-1-1 1,1 0-1,-1 0 1,0 0-1,1 1 0,-1-1 1,0 0-1,1 1 0,-1-1 1,0 1-1,0-1 0,0 1 1,1-1-1,-1 1 0,0 0 1,0-1-1,0 1 1,0 0-1,0 0 0,0-1 1,0 1-1,0 0 0,0 0 1,0 0-1,0 0 0,0 0 1,0 0-1,0 1 23,-4-1 178,0 0 1,0 0-1,0 1 0,1-1 1,-1 1-1,-4 2-178,4-1 271,-1 1 1,1 0-1,0 0 1,0 1-1,0-1 1,1 1-1,-1 0 0,1 0 1,0 1-1,0-1 1,0 1-1,1 0 1,0 0-1,0 0 0,0 1 1,-1 2-272,-2 5 227,1 1 0,0-1 1,1 1-1,0 1 0,1-1 1,0 5-228,0 7 241,1 0 1,2 1-1,0-1 0,3 9-241,-3-31 15,1 0 0,0 0-1,0 0 1,0 0-1,0 0 1,1 0-1,0-1 1,-1 1 0,1-1-1,0 1 1,1-1-1,-1 0 1,1 0 0,-1 0-1,1 0 1,0 0-1,0 0 1,0-1-1,1 1 1,1 0-15,0 0-52,0-1 0,0 0 0,0 0 0,0 0 0,1-1 0,-1 0 0,0 0 0,0 0 0,1-1 0,-1 1 0,1-1 0,-1-1 0,0 1 0,1-1 0,1 0 52,11-5-3225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2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1 533 4306,'0'0'4018,"0"0"-3146,0 0-818,15 8-6,51 24 32,-63-31-79,0 0 0,0 0 0,0 0 1,0-1-1,0 1 0,1-1 1,-1 1-1,0-1 0,1 0 0,-1-1 1,0 1-1,0 0 0,1-1 1,-1 0-1,0 0 0,0 0 0,2-1-1,1-1-16,0-1-1,0 0 1,-1 0-1,1 0 1,-1-1-1,4-4 17,7-9-308,0-1 0,-2 0-1,0-1 1,-1-1-1,-1 0 1,0 0 0,-2-1-1,-1-1 1,-1 0-1,5-19 309,-3 0-172,-1 1 0,-3-1 0,0-7 172,-1-65 2845,-5 113-1356,0 25 282,0 103-1692,-5 277 305,-1-310-306,-4 0 0,-4-1 0,-9 23-78,18-95-27,-1 0 0,-1 0 1,-6 11 26,3-18-44,10-14 56,-1 0 0,1 0 0,0 0 0,0 0 0,-1 0 0,1 0 0,0 0 0,0 0 0,0 0 0,-1-1 0,1 1 0,0 0 0,0 0 0,0 0 0,-1 0 0,1 0 0,0 0 0,0 0 0,0-1 0,0 1 0,-1 0 0,1 0 0,0 0 0,0-1 0,0 1 0,0 0 0,0 0 0,0 0 0,-1-1 0,1 1 0,0 0 0,0 0 0,0 0 1,0-1-1,0 1 0,0 0 0,0 0-12,-2-31 356,5 19-346,0-1-1,0 1 0,1 0 1,0 0-1,1 0 0,1 1 1,0-1-1,0 1 0,1 1 1,1-1-1,0 1 0,0 0 1,6-4-10,19-20 22,2 2-1,1 1 1,3 1-22,11-7-485,-32 27-2877,-14 9-4220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3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7539,'0'0'449,"0"0"-161,0 0 352,0 0-336,150-9-208,-122 9 48,-1 0-64,-7 0-80,-5 0 0,-7 0-848,-8 0-4611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3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3346,'0'0'2139,"0"0"-1635,0 0-445,0 0 58,0 0 212,5 0 500,13 0 62,-13 0-130,-5 0-86,0 0-182,0 0-194,0 2-104,5 10-126,0 0 1,-1 0-1,-1 0 1,0 1-1,-1-1 1,1 7-70,2 10 199,86 392 1335,-84-381-1477,-1 0-1,-2 0 1,-2 0-1,-2 1 1,-2-1-1,-2 10-56,0-28 32,-2 0 0,0-1 0,-1 1 0,-1-1 0,-1-1 1,-1 0-1,-1 0 0,-7 9-32,-26 35 6,-40 45-6,76-100-31,3-5-1844,-2-4-3093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45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28 16,'0'0'912,"0"0"-402,0 0-91,0 0 221,0 0 553,-2-5 2528,1 4-3514,1 0-1,-1-1 1,1 1-1,-1-1 0,0 1 1,0 0-1,1-1 1,-1 1-1,0 0 0,0 0 1,0 0-1,-1 0 0,1 0 1,0 0-1,0 0 1,0 0-1,-2 0-206,3 0 59,-1 1 1,1 0-1,-1 0 0,1 0 1,-1 0-1,1 0 0,-1 0 1,1 0-1,-1 0 0,1 0 1,-1 0-1,1 0 0,-1 0 1,1 1-1,-1-1 0,1 0 0,-1 0 1,1 0-1,-1 1 0,1-1 1,-1 0-1,1 1 0,0-1 1,-1 0-60,-10 20 299,0 15-72,2 1 0,2 0 0,-3 32-227,-3 115 304,11-141-238,-1 567 414,4-595-467,0 1-1,0-1 1,1 1-1,1-1 1,1 0-1,0 0 0,4 10-12,-6-19-10,0 0 0,1-1 0,-1 1 0,1-1 0,0 1 0,0-1-1,0 0 1,0 0 0,1-1 0,0 1 0,-1-1 0,1 1-1,1-1 1,-1 0 0,0-1 0,1 1 0,-1-1 0,1 0-1,0 0 1,0 0 0,0-1 0,0 1 0,0-1 10,47 0-4095,-45-2-265,-6-7 164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54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6099,'0'0'1064,"0"0"-805,0 0-190,0 0 174,0 0 181,0 0-191,1 9-164,9 380 211,-11-308-264,1-71-16,0-7-3,-1 1 1,1 0 0,0 0 0,0 0-1,0 0 1,1 0 0,-1 0-1,1 0 1,0-1 0,0 1 0,1 0-1,-1 0 1,1-1 0,-1 1-1,3 2 3,-3-6-8,-1 1 0,0-1 0,0 0 0,0 0 1,1 1-1,-1-1 0,0 0 0,1 0 0,-1 0 0,0 1 0,0-1 0,1 0 0,-1 0 0,0 0 0,1 0 0,-1 0 0,0 0 0,1 0 0,-1 0 0,0 0 0,1 0 0,-1 0 0,0 0 0,1 0 0,-1 0 0,0 0 0,1 0 0,-1 0 0,0 0 0,1 0 0,-1-1 0,0 1 0,1 0 1,-1 0-1,0 0 0,0-1 0,1 1 0,-1 0 0,0 0 8,8-16-117,10-55 173,-3-1-1,-3 0 0,1-54-55,12-69 29,-22 166-177,6-25 521,-8 51-579,0-1-1,0 1 1,0-1-1,1 1 0,-1 0 1,1 0-1,0-1 0,0 1 1,0 0-1,0 0 0,0 1 1,1-1 206,-2 2-4202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58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0 603 4274,'0'0'920,"0"0"-285,0 0 206,0 0 218,0 0 16,0 0-731,0-20-224,0-7-87,2-1-1,0 1 1,2 0-1,1 0 1,5-13-33,0 5 37,46-135 85,-45 140-74,2 0 0,2 1 1,1 0-1,7-9-48,-20 33 14,1 0-1,-1 0 1,1 1-1,0-1 1,0 1-1,3-2-13,-5 4 4,0 1-1,1 0 0,-1-1 0,1 1 0,0 0 0,-1 1 0,1-1 1,0 0-1,0 1 0,-1-1 0,1 1 0,0 0 0,0 0 1,0 0-4,-1 0 6,-1 0 0,1 1 0,0-1 0,-1 0 0,1 1 0,-1-1 0,1 1 0,-1 0 0,1-1 0,-1 1 0,1 0 0,-1 0 0,0 0 0,1 0 0,-1 0 0,0 0 0,0 0 0,1 1-6,1 2 27,0 1 0,0-1 1,0 0-1,0 1 0,-1 0 1,1 2-28,2 7 127,0 0 0,-1 1 1,-1-1-1,1 4-127,2 44 460,-3 0-1,-2 0 1,-3 2-460,0 32-160,2-96-1278,0 0-1606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58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7860,'0'0'1952,"0"0"-303,0 0-544,0 0-449,0 0-656,0 0-128,25-6 128,33 6 32,5 0 64,2 2-64,-3 5 16,-4 2-48,-43-7-32,-5 0-3730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58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5202,'0'0'4605,"0"0"-3095,0 0-1251,0 0-16,0 0 365,1 5-152,2 7-432,-1-1 0,-1 1-1,0 0 1,0 0 0,-1 0 0,-1 0-1,-1 11-23,-6 23 50,-6 21-50,-7 38 32,19-89-38,0 1 0,1 0-1,1-1 1,0 1-1,3 13 7,-2-28-2,-1 0 1,1 0-1,0-1 0,0 1 0,0 0 0,1 0 0,-1-1 0,0 1 0,1-1 1,-1 1-1,1-1 0,-1 1 0,1-1 0,0 0 0,-1 0 0,1 0 0,0 0 0,0 0 1,0 0-1,0 0 0,0-1 0,0 1 0,0-1 0,0 1 0,0-1 0,2 0 2,10 2-2,0-1 1,0-1-1,11 0 2,-9-1-2,-13 2-108,0-1-1,0 0 1,0 1-1,0-2 1,0 1-1,1 0 1,-1-1-1,0 1 1,0-1-1,0 0 1,0 0-1,0 0 1,0 0-1,0 0 1,-1-1-1,1 0 1,0 1-1,-1-1 1,1 0-1,-1 0 1,0 0-1,1-1 1,-1 1-1,0-1 111,8-13-3812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0:59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9604,'0'0'1801,"0"0"-1112,0 0-367,0 0 407,0 0-105,0 0-451,1 23-66,0-5-87,0 5-17,0 0 1,-2 0-1,0-1 1,-2 1-1,-4 18-3,-12 37 0,7-34-4,2 0 0,1 1 0,3 0 0,0 34 4,6-75-4,0-1-1,0 1 1,1 0-1,0-1 0,-1 1 1,1-1-1,0 1 1,1-1-1,-1 1 0,1-1 1,-1 0-1,1 0 1,0 0-1,0 0 0,1 0 1,-1 0-1,0 0 1,1-1-1,0 1 1,0-1-1,0 0 0,0 0 1,0 0-1,0 0 1,0 0-1,0-1 0,1 0 1,-1 1-1,1-1 1,-1 0-1,1-1 0,0 1 5,17 3-16,-1-1-1,0-2 1,1 0 0,0-1-1,6-1 17,-8 1-19,2-3-46,1 0 0,-1-1-1,0-1 1,0 0 0,1-3 65,26-6-1653,-38 11-658,-9 3-1154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3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0 637 4002,'0'0'213,"0"0"115,28-15 131,92-52-19,-106 59-380,-1 0 0,0-1-1,-1-1 1,0 0-1,0-1 1,-1 0 0,-1-1-1,0 0 1,0 0-1,-1-1 1,-1-1-1,4-7-59,-4 6 82,-1 1-1,0-1 0,-1 0 1,-1 0-1,-1-1 0,0 1 1,1-12-82,0-10 1054,-3-1 1,0-26-1055,-3 58 158,1 0-1,-1 0 1,-1 0 0,1 0-1,-1 0 1,0 0-1,0 1 1,0-1 0,-1 1-1,0 0 1,0 0 0,0 0-1,-1 0 1,1 0 0,-1 1-1,-1-1 1,1 1-1,0 0 1,-1 0 0,0 1-1,0-1 1,0 1 0,0 0-1,-1 1 1,1-1 0,-1 1-1,1 0 1,-1 1-1,0-1 1,0 1 0,0 0-1,0 0 1,0 1 0,0 0-1,-1 0-157,-7-1 297,-15 2 223,28-1-512,0 0-1,0 0 1,0 1 0,0-1-1,0 1 1,0-1 0,0 1-1,0-1 1,0 1 0,0 0-1,0-1 1,0 1 0,0 0-1,1 0 1,-1 0-1,0 0 1,0-1 0,1 1-1,-1 0 1,1 0 0,-1 0-1,1 0 1,-1 0 0,1 1-8,-6 27 4,1 0 0,1 0 0,2 1 0,1-1 0,2 17-4,-2 0-4,1-3-23,0 308-1080,0-348 1058,0 0 1,0-1-1,0 1 1,1 0-1,-1-1 1,1 1-1,-1-1 1,1 1-1,0-1 1,0 1-1,0-1 1,0 1-1,0-1 1,1 0-1,-1 0 1,1 0-1,-1 1 1,1-1-1,1 1 49,0-2-100,0 1 1,1 0-1,-1-1 0,1 0 0,-1 0 0,1 0 0,-1 0 0,1-1 1,-1 1-1,1-1 0,0 0 0,-1 0 0,2 0 100,13 0-37,-17 0 120,-1 0-11,0 0-11,0 0-16,0 0-29,0 0-29,0 0-16,0 0-3,0 0 0,0 0-6,0 0 9,0 0 101,0 0-16,0 0-3,0 0 51,0 0-53,0 0 21,0 0-29,0 0 13,0 0 88,0 0-8,0 0 16,0 0 88,0 0 8,0 0 38,0 0-73,0-19-93,0 16-127,0 0 0,0 0 0,0 1 0,0-1 0,1 0 0,-1 0 0,1 1 0,0-1 0,0 0 0,0 1-1,0-1 1,0 1 0,1-1 0,-1 1 0,1 0 0,0 0 0,-1-1 0,1 1 0,0 0 0,0 0 0,1 1 0,-1-1 0,0 0 0,0 1 0,1 0-1,-1-1 1,1 1 7,5-2-8,0 0-1,0 1 1,0 0-1,0 1 1,1 0-1,-1 0 1,0 1-1,6 0 9,-12 0 1,-1 0 0,1 1 0,-1-1-1,1 0 1,-1 1 0,1 0 0,-1-1 0,1 1-1,-1 0 1,1 0 0,-1 0 0,0 0-1,0 0 1,1 0 0,-1 0 0,0 0-1,0 0 1,0 1 0,0-1 0,0 0 0,-1 1-1,1-1 1,0 1 0,-1-1 0,1 1-1,-1-1 1,1 1 0,-1-1 0,1 1-1,-1-1 1,0 1 0,0 0-1,2 11 16,-1-1 0,-1 1-1,0-1 1,0 1-16,0 0 0,-1 8-340,0-11 403,1 0 0,0 0 1,0 0-1,1 0 0,1-1 1,0 3-64,-2-10-161,1-1 0,-1 1 1,1 0-1,0-1 0,0 1 0,0 0 1,-1-1-1,2 1 0,-1-1 1,0 0-1,0 1 0,0-1 1,1 0-1,-1 0 0,1 1 161,-1-1-388,1 0 1,0-1-1,0 1 0,-1-1 0,1 1 0,0-1 0,0 1 1,0-1-1,-1 0 0,1 0 0,0 0 0,0 0 1,0 0-1,0 0 0,-1 0 0,1-1 0,1 0 388,7-2-4994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3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3426,'0'0'2089,"0"0"-513,0 0-343,0 0-454,0 0-302,0 0-266,0 15-91,2 46-66,-2-60-56,0 0 1,0 0 0,0 1 0,0-1 0,0 0-1,0 0 1,1 0 0,-1 0 0,0 0 0,0 0-1,1-1 1,-1 1 0,1 0 0,-1 0 0,1 0 0,-1 0-1,1 0 1,-1 0 0,1-1 0,0 1 0,0 0-1,-1-1 1,1 1 0,0 0 0,0-1 0,0 1-1,0-1 1,0 1 0,0-1 0,-1 1 0,1-1-1,0 0 1,0 0 0,0 1 0,0-1 0,0 0 0,1 0-1,-1 0 1,0 0 0,0 0 0,0 0 0,0 0-1,0-1 1,0 1 0,0 0 0,0-1 0,0 1-1,-1 0 1,2-1 1,7 0-37,5 0-82,0 0 1,0-1 0,-1-1-1,1 0 1,0-1 0,10-5 118,29-7-96,-47 14 93,-1 1 1,1 0-1,0 0 0,0 1 1,-1-1-1,1 1 1,0 1-1,0-1 1,0 1-1,-1 0 0,1 0 1,0 1-1,-1 0 1,1 0-1,-1 0 0,0 0 1,0 1-1,0 0 1,0 0-1,0 0 0,0 1 1,-1 0-1,3 2 3,3 5 19,-1 1 0,0-1 0,-1 2-1,0-1 1,-1 1 0,0 0 0,-1 0 0,4 13-19,-2-2 173,-1 1 1,-1 0 0,-1 0-1,-1 0 1,-1 18-174,0 41 1392,-4 6-1392,0-10 517,-1-9-285,1-20-213,4 41-19,-3-92-65,0 0 0,0 0 0,0 1 0,1-1 0,-1 0 0,0 0 0,0 0 0,0 1 0,0-1 1,0 0-1,0 0 0,0 0 0,1 1 0,-1-1 0,0 0 0,0 0 0,0 0 0,1 0 0,-1 0 0,0 1 1,0-1-1,0 0 0,1 0 0,-1 0 0,0 0 0,0 0 0,0 0 0,1 0 0,-1 0 0,0 0 1,0 0-1,1 0 0,-1 0 0,0 0 0,0 0 0,1 0 0,-1 0 0,0 0 0,0 0 0,0 0 0,1 0 1,-1 0-1,0-1 0,0 1 0,0 0 0,1 0 0,-1 0 0,0 0 0,0 0 0,0-1 0,0 1 1,1 0-1,-1 0 0,0 0 0,0-1 0,0 1 0,0 0 0,0 0 0,0 0 0,0-1 0,0 1 0,1 0 1,-1 0-1,0 0 0,0-1 0,0 1 0,0 0 65,11-27-7481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42 7539,'0'0'1041,"0"0"-46,0 0 150,0 0 367,0 0-108,-14-7-609,-44-20-211,55 26-528,1 0 0,-1 0 0,1 0 0,-1 0 0,1 1 0,-1-1 0,0 1 0,0-1 0,1 1 0,-1 0 0,0 0 0,0 0-56,-5 1 275,7 3-163,7 128-85,-2-60-622,-4 55 595,-1-121-132,0 0 0,0 0 0,0 0 0,0-1 0,-1 1 0,0 0 0,0-1 0,-1 1 0,1-1 0,-1 0 0,-1 0 0,1 0 0,-1 0 0,1 0 0,-1-1 0,-1 0 0,1 0 0,-1 0 0,-1 1 132,5-7-4741,5-6 3213,6-10-57,4 0-2342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293 718 10885,'0'0'2353,"0"0"-1232,0 0-913,0 0-208,0 0 64,0 0 0,26 7-48,9 2 96,-5-7-112,-3-2 16,-4 0-64,-6 0-1553,-17 0-2033,0 0-2256</inkml:trace>
  <inkml:trace contextRef="#ctx0" brushRef="#br0" timeOffset="1">48 1 9620,'0'0'1857,"0"0"-1040,0 0-401,0 0 16,0 0-128,-45 122-160,42-41-144,3-45-2033,0-9-4866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4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0 283 240,'0'0'1569,"0"0"-161,0 0-95,0 0 144,0 0-177,0 0-191,48 13 111,-48 30-431,0 2-545,0-2-80,8-12-96,2-8-48,2-21-32,-4-2-2321,-3-4-3938</inkml:trace>
  <inkml:trace contextRef="#ctx0" brushRef="#br0" timeOffset="1">168 37 5955,'0'0'3970,"0"0"-2946,0 0-848,0 0-176,0 0-192,0 0-929,30-36 417,-22 54-4754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4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14 2641,'0'0'5267,"0"0"-4131,0 0 257,0 0-145,0 0 257,0 0-945,-83-13 161,73 13-449,5 0 64,0 9-208,5 25-112,0 9-32,0 4-64,0 0 48,23-6-720,-13-32-1473,0 0-1873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5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64 1777,'0'0'4663,"0"0"-2814,0 0-726,0 0 126,0 0-166,-22-11-211,-71-32-341,90 41-481,0 1 1,-1-1-1,1 1 0,-1 0 0,1 0 0,-1 1 0,0-1 0,1 1 1,-1 0-1,0-1 0,1 2 0,-1-1 0,-3 1-50,5-1 15,0 1-1,1 0 1,-1-1-1,0 1 1,1 0-1,-1 0 1,1 0-1,-1 0 1,1 0-1,-1 1 1,1-1-1,0 0 1,0 1-1,-1-1 1,1 1-1,0-1 1,0 1-1,1-1 1,-1 1-15,-2 6 8,1 0 1,0-1 0,0 1-1,1 0 1,0 0 0,1 0 0,0 0-1,0 7-8,0-6 17,0 24-189,-1-12 280,1 1-1,1-1 1,3 17-108,-4-33-165,1-1-1,0 1 1,1 0 0,-1-1 0,1 1 0,0-1 0,0 0-1,0 1 1,0-1 0,1 0 0,0 0 0,0 0-1,0-1 1,0 1 0,1-1 0,-1 0 0,1 1 0,2 0 165,6-1-2538,-2-3-644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5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3057,'0'0'2610,"0"0"-810,0 0-159,0 0-187,0 0-141,-25 0-169,-78 5-378,100-5-726,-1 0 0,1 0 0,0 1 0,-1-1 1,1 1-1,0 0 0,-1 0 0,1 0 0,0 1 0,0-1 0,0 1 0,0-1 1,0 1-1,0 0 0,1 0 0,-1 1 0,1-1 0,-1 0 0,1 1 0,-1 0-40,-4 5 196,2-3-105,1 1 1,-1 0 0,1 0-1,0 0 1,0 0-1,1 1 1,0-1 0,0 1-1,0 0 1,1 0 0,-2 7-92,1 5 225,1 0 0,1 0 0,1 19-225,-1-34-31,2 0 0,-1 0-1,0 1 1,1-1 0,0 0-1,0 0 1,0 0 0,0-1-1,1 1 1,-1 0 0,1 0 0,0-1-1,0 1 1,1-1 0,-1 1-1,1-1 1,0 1 31,2 0-142,0 0 0,0 0 1,0-1-1,0 0 0,0 0 0,1 0 0,-1 0 1,1-1-1,0 0 0,5 2 142,14 1-884,0-1 1,1-2-1,-1 0 0,1-1 0,5-2 884,-11 1-751,-2 0-5938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6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276 447 7139,'0'0'2492,"0"0"-347,0 0-411,0 0-467,-25-7-664,-79-19-274,100 25-317,0 0 1,-1 0-1,1 1 1,0-1 0,0 1-1,0 0 1,0 0-1,-1 1 1,1-1 0,0 1-1,0 0 1,0 0 0,0 0-1,0 1 1,0-1-1,0 1 1,1 0 0,-1 0-1,0 0 1,1 1-1,0-1 1,-1 1 0,1 0-1,0 0 1,1 0 0,-1 0-1,0 0 1,1 1-1,-1 0-12,-2 2 16,1 1-12,0-1 0,0 1 0,1-1 0,0 1 0,0 0 1,1 0-1,0 0 0,0 1 0,0-1 0,1 0 0,0 1 0,1-1 0,0 1 0,0-1 0,0 1 0,1-1 0,0 2-4,0-7-10,-1 0 0,1 0 0,-1 0-1,1 0 1,0-1 0,0 1 0,0 0-1,0 0 1,0-1 0,0 1 0,0-1-1,1 1 1,-1-1 0,1 1 0,-1-1-1,1 0 1,-1 0 0,1 1 0,-1-1-1,1 0 1,0-1 0,0 1 0,0 0-1,0 0 1,-1-1 0,1 1-1,0-1 1,0 0 0,2 1 10,9 1-331,0-1 1,1 0-1,-1-1 0,4 0 331,-3-1-575,-6 1 259,0-1 0,0 0-1,0 0 1,-1-1 0,1 0 0,0 0 0,-1-1 0,1 0 0,-1-1 0,0 1 0,0-1 0,2-3 316,3 1-166,-7 3 88,-4 3 273,-1 0 194,0 0 57,0 0 80,0 3-509,1 0 1,-1-1 0,1 1-1,0 0 1,0 0-1,0 0 1,0 0 0,0-1-1,0 1 1,1 0 0,-1-1-1,1 1 1,0-1 0,0 0-1,0 1 1,0-1-1,0 0 1,0 0 0,3 1-18,-1 0-15,0 0 0,1 0 1,-1-1-1,1 0 0,-1 1 1,1-2-1,0 1 0,0 0 0,0-1 1,0 0-1,1 0 15,18 2-93,1-2 0,-1 0 0,21-3 93,-37 2 0,1-2 1,-1 1-1,0-1 0,0 0 0,0-1 0,0 0 0,0 0 0,-1 0 0,1-1 0,-1 0 0,0-1 0,0 0 1,1-1-1,8-10-12,0-1 0,-1 0 0,-1-1 0,-1 0 0,0-1 0,-1-1 1,-1 0-1,-1-1 0,4-13 12,0-5-1,-1 0-1,-2-1 1,-2-1-1,4-35 2,-9 31 45,-2-2 0,-2-2-45,0 38 25,0 9 17,0 1-1,1-1 1,-1 1 0,-1-1-1,1 1 1,0 0-1,0-1 1,0 1 0,-1-1-1,1 1 1,-1-1-1,1 1 1,-1 0 0,1-1-1,-1 1 1,0 0-1,0 0 1,0-1 0,0 1-1,0 0 1,0 0-1,0 0 1,0 0 0,0 0-1,0 0 1,0 0-1,-1 1-41,-2-2 213,0 1-1,-1 0 0,1 0 1,-1 1-1,1-1 0,-1 1 1,1 0-1,-3 1-212,5-1 38,-1 0-6,0 1 0,0-1 0,-1 1-1,1 0 1,0 0 0,0 0 0,0 1 0,0-1-1,0 1 1,0 0 0,1 0 0,-1 0 0,0 0-1,1 0 1,0 0 0,-1 1 0,1-1 0,0 1-1,0 0 1,0-1 0,1 1 0,-1 0 0,1 0-1,-1 0 1,1 1-32,-7 14 41,2 0 0,0 0-1,-3 19-40,8-35 9,-8 48 69,2 1 1,2 0-1,3 0 1,1 0-1,7 50-78,-5-87 11,1-1-1,1 0 1,0 1-1,0-1 1,1-1 0,1 1-1,0 0 1,1-1-1,0 0 1,1-1 0,0 1-1,8 8-10,-8-12-4,0-1-1,0 0 1,0-1-1,0 1 1,1-1-1,0-1 1,1 0-1,-1 0 1,1 0-1,0-1 1,0-1-1,1 1 1,-1-1-1,1-1 1,-1 0-1,1 0 1,9 0 4,-7-1-198,0-1-1,0 0 1,0 0 0,0-1 0,-1-1 0,1 0-1,0-1 1,-1 0 0,1 0 0,-1-1 0,0-1-1,0 0 1,-1-1 0,1 0 0,-1 0-1,0-1 1,2-3 198,-7 5-1062,0 0 1,0 0-1,-1-1 0,1 0 0,2-5 1062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7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17 4514,'0'0'2185,"0"0"-152,-24-4-670,-79-8-61,97 12-1181,-1-1 0,1 1-1,0 1 1,0-1 0,0 1 0,0 0-1,0 0 1,0 1 0,0 0-1,0 0 1,1 0 0,-5 3-121,6-3 53,1 1 1,0-1-1,-1 1 0,1 0 1,0 0-1,0 0 0,0 1 1,1-1-1,-1 0 0,1 1 1,0 0-1,0 0 1,0 0-1,0 0-53,-2 11 41,0 1 0,1-1 1,1 1-1,1-1 0,0 1 1,0 0-1,3 14-41,-1 0-14,0 81 84,0 77 44,-1-186-112,0-1-1,-1 1 1,1 0 0,0-1 0,-1 1-1,1 0 1,0-1 0,-1 1 0,0 0 0,1-1-1,-1 1 1,0-1 0,0 1 0,0-1 0,0 0-1,0 1 1,0-1 0,0 0 0,-1 0 0,1 0-1,0 0 1,-1 0-2,-1 2-7,1-1-449,11-7-4464,69-53 1374,-49 33-47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8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1 329 576,'19'-22'523,"1"0"-384,16-18 139,-1-2-1,15-27-277,-45 62 77,7-10 574,-1 1-1,-1-2 1,-1 1-1,0-1 0,4-14-650,-17 51 9523,-5 32-8125,-1 10-1687,-7 63 362,6 0-1,4 24-72,-4 64-1503,10-201 1200,-4 31-1524,5-41 1742,0 0 0,-1 0 0,1 0 0,0 0 0,0 0 0,-1 0-1,1 0 1,-1 0 0,1 0 0,-1 0 0,1 0 0,-1 0 0,0-1 0,0 1 0,1 0 0,-1 0 0,0-1 0,0 1 0,0 0 0,1-1-1,-1 1 1,0-1 0,0 1 0,0-1 0,0 1 0,0-1 0,0 0 0,0 0 0,-1 1 0,1-1 85,1 0 0,-1 0-5,1 0 1,-1 0 0,0 0-1,1 0 1,-1 0 0,0 0-1,1-1 1,-1 1-1,0 0 1,1 0 0,-1-1-1,0 1 1,1 0 0,-1-1-1,1 1 1,-1 0-1,0-1 1,1 1 0,-1-1-1,1 1 1,-1-1 0,1 1-1,0-1 1,-1 1-1,1-1 5,-11-19 12,2 0-1,0-1 1,2 0-1,0 0 1,1-1-1,0-3-11,-1-4 25,2 9-13,-7-20 310,1-2 1,3 0-1,1 0 1,0-42-323,7 83 0,0 0 0,0 0 0,0 0 0,0 0 0,0 0-1,1 0 1,-1 0 0,0 0 0,1 0 0,-1 1 0,0-1 0,1 0 0,-1 0 0,1 0 0,0 1 0,-1-1 0,1 0 0,0 1 0,-1-1 0,1 0 0,0 1 0,0-1 0,-1 1 0,1-1 0,0 1 0,0-1 0,0 1 0,0 0 0,0 0 0,-1-1 0,1 1-1,0 0 1,0 0 0,1 0 0,39 0-124,-24 1 114,17 1 43,0 2 0,-1 2 0,0 1 0,0 2 0,0 1 0,4 3-33,76 21 114,-109-34-85,0 1-1,0 0 1,0 1 0,-1-1-1,1 1 1,-1 0 0,4 1-29,-7-3 25,0 0 0,1 1 1,-1-1-1,0 0 0,0 1 0,1-1 1,-1 0-1,0 0 0,0 1 0,1-1 1,-1 1-1,0-1 0,0 0 0,0 1 1,0-1-1,0 0 0,1 1 0,-1-1 1,0 1-1,0-1 0,0 0 0,0 1 1,0-1-1,0 1 0,0-1 0,0 0 1,0 1-1,-1 0-25,1 0 104,-1 0-1,0 0 1,0 1-1,0-1 1,0 0-1,0 0 1,0 0-1,0 0 1,0 0-1,0 0 1,-1-1 0,1 1-1,-1 0-103,-16 11 276,5-5-150,0 2 1,0-1 0,1 2 0,1-1 0,-5 6-127,13-12 1,0 1-1,0-1 1,1 1 0,-1 0 0,1 0 0,0 0-1,0 0 1,0 0 0,0 0 0,1 1 0,0-1-1,0 0 1,0 1 0,0-1 0,1 1 0,0-1-1,0 1 1,0-1 0,0 1 0,1 2-1,0-6-9,-1 0 1,1 0-1,-1 0 1,1 0-1,-1 0 1,1 0-1,0-1 1,-1 1-1,1 0 1,0 0-1,0-1 1,-1 1-1,1-1 1,0 1-1,0-1 1,0 1 0,0-1-1,0 1 1,0-1-1,0 0 1,0 1-1,0-1 1,0 0-1,0 0 1,0 0-1,0 0 1,0 0-1,0 0 1,0 0-1,0 0 1,0 0-1,0-1 1,0 1-1,0 0 1,0-1 8,7 1-98,3-1-165,0 0 1,-1 0-1,1-2 0,0 1 0,-1-1 1,1-1-1,-1 0 0,0 0 0,0-1 0,-1 0 1,3-2 262,34-17-893,-41 22 820,1-1 1,0 1-1,0 0 1,0 0-1,0 1 1,0 0-1,0 0 0,0 1 1,0-1-1,1 1 73,-6 3-5,0-1-1,0 1 0,-1-1 0,1 1 0,-1 0 1,0-1-1,0 1 0,0-1 0,0 1 1,0 1 5,0 2 73,0-1-26,0 0 0,1 1 0,0-1 0,0 0 0,0 0 0,1 0-1,-1 0 1,1 0 0,1 0 0,-1 0 0,1-1 0,-1 1 0,3 1-47,-4-4 2,1 0 1,1 0 0,-1-1 0,0 1-1,0 0 1,1-1 0,-1 0-1,1 1 1,-1-1 0,1 0 0,0 0-1,-1-1 1,1 1 0,0 0 0,0-1-1,-1 0 1,1 1 0,0-1 0,0 0-1,0 0 1,-1-1 0,1 1-1,0-1 1,0 1 0,-1-1 0,1 0-3,2-1 3,-1 0-1,1 0 1,-1 0 0,0 0 0,1-1 0,-1 0 0,-1 0 0,1 0-1,0 0 1,-1-1 0,1 1 0,-1-1 0,0 0 0,0 0 0,0-1-3,9-14-235,-2 0 1,8-18 234,-14 28-92,14-31-117,-3 0 0,-1-2 0,-2 1 0,-2-2 0,1-13 209,-2-17 1195,-2 0 0,-4-56-1195,-5 116 1698,-5 11 138,6 3-1764,0 0 0,0 0 0,0 0 0,0 1 0,0-1 0,0 0 1,0 0-1,0 0 0,0 1 0,1-1 0,-1 1 0,0-1 0,1 0 0,-1 1 0,1-1 0,-1 2-72,-24 122 236,4 1 0,-2 103-236,20-148-203,3-52-91,-1 0 1,-2 0 0,0 0 0,-2-1-1,-6 17 294,2-32-1055,9-13 1043,0 0-1,-1 1 1,1-1-1,0 0 1,-1 0-1,1 0 0,0 0 1,-1 0-1,1 1 1,-1-1-1,1 0 1,0 0-1,-1 0 1,1 0-1,-1 0 1,1 0-1,0 0 1,-1 0-1,1 0 1,0-1-1,-1 1 1,1 0-1,-1 0 1,1 0-1,0 0 1,-1 0-1,1-1 1,0 1-1,-1 0 0,1 0 1,0-1-1,0 1 1,-1 0-1,1 0 1,0-1-1,0 1 1,-1 0-1,1-1 1,0 1-1,0 0 1,0-1-1,0 1 1,-1 0-1,1-1 13,-6-12-204,1-1 0,0 0 0,1 0-1,0 0 1,1 0 0,0-14 204,-3-7-71,4 28 87,-10-52 587,3 0 0,2-1-1,1-22-602,7 80 20,-1 1-1,0-1 0,1 0 0,-1 1 0,1-1 0,0 1 0,-1-1 0,1 1 0,0-1 1,0 1-1,0 0 0,0-1 0,0 1 0,0 0 0,0 0 0,0 0 0,1 0 1,-1 0-1,0 0 0,1 0 0,-1 0 0,1 0 0,-1 1 0,1-1 0,-1 0 0,1 1 1,-1-1-1,1 1-19,8-3 39,-1 1 0,1 0-1,0 0 1,2 1-39,44-3 4,0 3 0,43 4-4,-89-2-863,0 0 0,-1 1 0,1 0 0,0 0 0,-1 1 0,0 0 0,1 1 0,3 2 863,-2 3-6430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8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11125,'0'0'1814,"0"0"-1507,0 0-347,0 0 19,0 0 45,19-2 21,62-7 14,-77 8-52,-1 0 0,0 0 0,0 0-1,0 0 1,1 0 0,-1-1 0,0 1 0,-1-1 0,1 0 0,0 0 0,0 0 0,-1 0 0,1 0 0,-1-1 0,0 1 0,0-1 0,0 1 0,0-1-1,0 0 1,0 0 0,-1 0 0,1-1-7,0-2 37,0-1-1,0 0 1,-1 0-1,0 0 1,0-1-1,-1 1 1,0-7-37,0 13 4,0 1 0,0-1 1,0 0-1,-1 0 0,1 1 0,0-1 1,0 0-1,-1 0 0,1 1 0,0-1 1,-1 0-1,1 1 0,-1-1 0,1 1 1,-1-1-1,1 0 0,-1 1 0,0-1 1,1 1-1,-1 0 0,1-1 0,-1 1 1,0-1-1,0 1 0,1 0 0,-1-1 1,0 1-1,1 0 0,-1 0 0,0 0 1,0 0-1,0 0 0,0 0-4,-32-1 198,22 1-85,10 0-98,0 0 0,0 1 0,0-1 1,0 0-1,0 0 0,0 1 0,0-1 0,0 1 0,0-1 1,0 1-1,0-1 0,0 1 0,0 0 0,0-1 0,0 1 1,0 0-1,1 0 0,-1-1 0,0 1 0,1 0 1,-1 0-1,0 0 0,1 0 0,-1 0 0,1 0 0,0 0 1,-1 0-1,1 0 0,0 0 0,-1 0 0,1 1-15,-4 39 129,4-33-117,-1 16 12,1 1 1,2 0 0,2 16-25,-3-33 4,1 0-1,1 1 1,-1-1 0,1 0 0,1 0 0,0 0 0,0 0-1,0-1 1,1 0 0,0 0 0,0 0 0,3 2-4,5 5-54,2 0 1,0-1 0,1-1-1,0 0 1,13 7 53,-26-17-277,0-1 0,0 1 0,0-1 0,0 0-1,0 0 1,0 0 0,1-1 0,2 1 277,14 0-6977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10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4 3586,'0'0'2753,"0"0"-1318,0 0-216,0 0 11,0 0-328,-6 0-294,-4-1-386,1 0 39,1 0 0,-1 0 0,1 1 0,-1 0 0,0 1 0,-7 1-261,15-1 4,0-1 0,0 1 0,1-1 0,-1 1-1,0 0 1,1 0 0,-1-1 0,0 1 0,1 0 0,-1 0 0,1 0 0,-1 0 0,1-1 0,-1 1 0,1 0 0,0 0 0,-1 0 0,1 0-1,0 0 1,0 0 0,0 0 0,0 0 0,0 1-4,0 29-21,0-22 21,0 2-1,0-1-1,1 0 1,0 0-1,1 1 1,0-1-1,0 0 1,1 0 0,0-1-1,1 1 1,0-1-1,2 2 2,7 13 3,-1 1 1,6 18-4,-15-35-3,-1 0 0,0 0 0,0 0 1,0 0-1,-1 1 0,0-1 0,-1 0 1,0 0-1,0 1 0,-1-1 0,-1 3 3,1-9 2,0 0 0,0 1 1,0-1-1,-1 0 0,1 0 0,-1 0 0,1-1 0,-1 1 0,0 0 0,0-1 0,0 1 1,0-1-1,0 1 0,0-1 0,0 0 0,-1 0 0,1 0 0,0 0 0,0 0 0,-1-1 1,-2 1-3,-7 3 27,-2-1 0,1-1 0,-6 1-27,-52-2-1404,69-1-2237,2 0-3437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3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67 220 5122,'0'0'1273,"0"0"-953,0 0-24,1 24 275,2-1-417,-1-1-49,0 0 0,-2 0-1,0 1 1,-1-1 0,-5 21-105,-23 85 133,-3 20 9,30-137-198,1-9-187,0-125-502,-1 17 1058,4 1 0,4-1 1,10-27-314,-15 121 171,2 1 1,0-1 0,0 1 0,1 0-1,0 0 1,3-5-172,-5 13 43,0-1 0,0 1-1,0 0 1,1 0 0,-1 0 0,1 1-1,-1-1 1,1 1 0,0-1 0,0 1 0,0 0-1,0 0 1,1 0 0,-1 0 0,0 1 0,1-1-1,-1 1 1,1 0 0,0 0 0,-1 0-1,4 0-42,25-2 211,0 1 0,1 1 0,-1 2-1,15 3-210,-40-3 35,-1 1-1,1 0 1,-1 0-1,0 0 1,0 1-1,0 0 0,-1 0 1,1 0-1,-1 1 1,1 0-1,-1 0 1,0 1-36,-3-4 69,0 1-1,0-1 0,-1 1 0,1 0 0,0 0 1,-1 0-1,0-1 0,1 1 0,-1 0 0,0 1 0,0-1 1,0 0-1,-1 0 0,1 0 0,0 1 0,-1-1 0,1 0 1,-1 0-1,0 1 0,0-1 0,0 0 0,0 1 0,0-1 1,0 0-1,-1 1 0,1-1 0,-1 0 0,0 1 0,1-1 1,-1 0-1,0 0 0,0 0 0,-1 0 0,1 0 0,-1 1-67,-7 7 127,-1-1 0,1-1 0,-2 0 1,1 0-1,-1-1 0,0 0 0,-1-1 0,1 0 0,-1-1 0,-1 0-127,-7 5 152,0 0 0,0 1 0,-2 3-152,21-14-180,1 1 0,0-1 0,-1 0 0,1 1 0,-1-1 0,1 1 0,0-1 1,-1 1-1,1-1 0,0 1 0,-1-1 0,1 1 0,0-1 0,0 1 0,0 0 1,-1-1-1,1 1 0,0-1 0,0 1 0,0 0 0,0-1 0,0 1 1,0-1-1,0 1 0,0 0 0,0-1 180,1 4-2079,-1 0-5914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1 435 12118,'0'0'1077,"0"0"-338,0 0-512,0 0-216,18-32 88,-5 8-84,32-53 36,40-51-51,-57 88-2,-15 20-23,1 0 1,0 1-1,1 1 1,1 1-1,1 0 1,1 0 24,-18 17-6,1-1 0,-1 1 1,0 0-1,0-1 0,1 1 1,-1 0-1,0-1 0,1 1 1,-1 0-1,0-1 0,1 1 1,-1 0-1,0 0 0,1 0 1,-1-1-1,1 1 0,-1 0 1,1 0-1,-1 0 0,0 0 1,1 0-1,-1 0 0,1 0 1,-1 0-1,1 0 0,-1 0 1,0 0-1,1 0 0,-1 0 1,1 0-1,-1 0 0,1 0 1,-1 0-1,0 1 0,1-1 1,-1 0-1,0 0 0,1 1 6,1 17-78,-2-15 110,0 45 116,1-3-44,-1-1 1,-3 1-1,-2-1 1,-2 3-105,-7 18-279,-18 91 985,28-124-3318,2 0 0,0 10 2612,2-42-8510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40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1409,'0'0'6568,"0"0"-4460,0 0-1071,0 0-722,-5 0-232,-8 1-52,35-1 139,56 4 229,188 18-8,-152-19-5837,-100-4 2063,-12-1 1270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4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4 1008,'0'0'6070,"0"0"-3714,0 0-1569,0 0-614,0 0-96,-3-1 44,-2-2 87,6 5 13,14 11 205,17 16-12,-19-15-364,0 1 1,-1 0-1,-1 1 0,-1 0 0,0 1 0,-2 0 0,1 0 0,-2 1 0,0 0 0,-2 0 0,0 1 0,0 0 0,-2 0 0,-1 0 0,0 0 0,-1 0 0,-1 2-50,-1-14 29,0 0-1,0 0 0,-1 0 1,0-1-1,0 1 0,-1 0 1,0-1-1,0 0 0,0 0 1,-1 0-1,0 0 0,0 0 1,-1-1-1,1 1 0,-1-1 1,0 0-1,-3 1-28,-6 7 170,-2-1 0,0 0 0,0-1 0,-1-1 0,-13 6-170,24-13-39,4-2-47,1 0 0,-1 0 0,0-1-1,1 1 1,-1 0 0,0-1 0,0 0 0,1 1 0,-1-1 0,0 0-1,0 0 1,0 1 86,6-3-4288,4-3 2171,2-1-1706,-5 5 1192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4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6803,'0'0'782,"0"0"-627,0 0-65,0 0 57,0 0 93,22 7 30,71 20-20,-77-23-124,0 0-1,1-1 0,-1-1 1,1-1-1,0-1 0,-1 0 1,7-1-126,19-1 824,-303 2 3032,326-1-3923,-27-1 94,0 1 1,1 3 0,11 2-28,-35 3-36,-15-7 32,0 1 0,1-1 0,-1 0 1,0 1-1,0-1 0,0 0 0,0 1 1,0-1-1,1 1 0,-1-1 0,0 0 0,0 1 1,0-1-1,0 1 0,0-1 0,0 0 1,0 1-1,0-1 0,0 0 0,-1 1 0,1-1 1,0 1-1,0-1 0,0 0 0,0 1 4,-2 1-4,1 0-1,0 0 0,-1-1 0,1 1 1,-1 0-1,0-1 0,0 1 1,1-1-1,-1 1 0,0-1 0,0 0 1,-1 0 4,-9 5-16,-1 0-1,0-1 1,0-1 0,0 0 0,-1-1 0,1 0 0,-1-1 0,-3-1 16,-33 2 34,-34-3-34,29-1 151,54 1-124,-2 0 21,1 0 1,-1 0-1,1 0 1,0 0-1,-1 0 1,1-1-1,0 1 1,-1-1-1,1 1 1,0-1-1,-3-1-48,7 1-10,-1 0 0,1 1 0,0-1 0,-1 0 0,1 1 0,0-1 0,0 1 0,-1-1 0,1 1 0,0 0 0,0 0 0,-1 0 0,1 0 10,2-1-14,42-7 47,40-14-33,-45 11 29,0 2 0,32-3-29,-73 12 34,0 0 1,1 0-1,-1 0 1,0 0 0,0 0-1,0 0 1,1 0-1,-1 0 1,0 0-1,0 1 1,1-1 0,-1 0-1,0 0 1,0 0-1,1 0 1,-1 0-1,0-1 1,0 1 0,1 0-1,-1 0 1,0 0-1,0 0 1,0 0-1,1 0 1,-1 0 0,0 0-1,0 0 1,0-1-1,1 1 1,-1 0-1,0 0 1,0 0 0,0 0-1,0-1 1,1 1-1,-1 0 1,0 0-1,0 0 1,0-1 0,0 1-1,0 0 1,0 0-1,0-1 1,0 1-1,0 0 1,0 0 0,1-1-1,-1 1-34,-14-7 389,-22-2-348,27 8 91,9 1-226,0 0-1,0 0 0,0 0 1,-1 0-1,1 0 0,0 0 1,0 0-1,0 0 0,-1 0 1,1 0-1,0 0 0,0 0 1,0 0-1,-1 0 0,1 0 1,0 0-1,0 0 0,0 0 0,-1 0 1,1 1-1,0-1 0,0 0 1,0 0-1,0 0 0,-1 0 1,1 0-1,0 0 0,0 0 1,0 1-1,0-1 0,0 0 1,0 0-1,-1 0 0,1 0 1,0 1-1,0-1 0,0 0 1,0 0-1,0 0 0,0 1 0,0-1 1,0 0-1,0 0 0,0 0 1,0 1-1,0-1 0,0 0 1,0 0 94,-4 11-4737,-2 3-1497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50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95 5362,'0'0'651,"0"0"110,0 0 7,0 0-146,0 0-182,0 0-171,-2 1-199,2-1-70,0 0 0,0 0 0,-1 0 1,1 0-1,0-1 0,0 1 0,0 0 0,0 0 0,0 0 1,0 0-1,0 0 0,-1 1 0,1-1 0,0 0 1,0 0-1,0 0 0,0 0 0,0 0 0,0 0 0,0 0 1,0 0-1,-1 0 0,1 0 0,0 0 0,0 0 1,0 0-1,0 0 0,0 0 0,0 0 0,0 1 1,0-1-1,0 0 0,0 0 0,0 0 0,0 0 0,0 0 1,0 0-1,-1 0 0,1 0 0,0 1 0,0-1 1,0 0-1,0 0 0,0 0 0,0 0 0,0 0 1,0 0-1,0 0 0,0 1 0,0-1 0,1 0 0,-1 0 1,0 0-1,0 0 0,0 0 0,0 0 0,0 0 0,8 4 33,12 1 57,37 3 686,0-3-1,0-3 1,43-4-776,-12 1 632,435-13-117,-430 10-531,55-3 199,-1-6-1,10-8-182,-93 12 209,12 2-209,-16 1 408,35-7-408,-24 2 348,0 3 1,0 3-1,44 3-348,-52 3 288,0 2 1,15 4-289,184 20 1221,-77-6-695,-160-17-472,0-1 3,-1-1 0,13 0-57,-37-3-987,0-5-1937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1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4514,'0'0'819,"0"0"-573,0 0-76,0 0 487,0 0 354,0 0-491,0 0-259,0 0 46,0 0 69,55-15 2447,-32 5-2505,1 2 0,-1 1 0,1 1-1,0 1 1,1 1 0,-1 1 0,22 0-318,57 1 1019,-101 2-1046,0-1-1,0 0 0,0 1 1,1-1-1,-1 0 0,0 0 1,-1 0-1,1 0 1,0-1-1,0 1 0,0 0 1,-1-1-1,1 0 28,13-13-6895,-7 7-351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2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6739,'0'0'1689,"0"0"-1161,0 0-400,0 0 134,0 0 66,21 7 408,63-2 1146,-54-4-1235,0 1 0,0 2 0,12 3-647,-32-3-62,-1 0 1,1 1-1,-1 0 0,0 0 0,-1 1 1,1 0-1,6 6 62,-10-7-5400,-5-2-2633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7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1 533 1040,'0'0'9271,"0"0"-6835,0 0-2185,0 0-200,0 0-41,0 0 86,3-30-18,-2 18-66,2-23 25,1 0 0,2 1 0,2-1 0,1 1 0,9-21-37,6-8 25,-9 20 2,3 0 1,1 1-1,7-8-27,-25 48 9,0 0 1,0 1-1,1-1 0,-1 0 1,0 1-1,1-1 0,-1 1 1,1-1-1,-1 1 1,1 0-1,0-1 0,1 0-9,-2 2 14,-1 0-1,1 0 1,0 0-1,0-1 1,0 1-1,-1 0 1,1 0-1,0 0 1,0 0-1,0 0 1,-1 0-1,1 0 1,0 0-1,0 1 1,-1-1-1,1 0 1,0 0-1,0 1 1,-1-1-1,1 0 1,0 1-1,0-1-13,2 4 59,1-1 1,0 1-1,-1 0 1,1 0-1,-1 0 0,0 0 1,-1 1-1,2 1-59,-3-3 2,28 46 641,-2 1-1,13 37-642,-30-65-578,-2 0-1,-1 1 1,-1 0-1,-1 0 1,0 0-1,-2 1 1,0 14 578,-3-28-4520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11861,'0'0'1937,"0"0"-976,0 0-353,0 0-608,0 0 32,0 0-32,90-20 128,0 20-128,8 0-32,-58 0-4434,-10 0-6051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8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0 9316,'0'0'1094,"0"0"-56,0 0 120,0 0-187,-27 6-99,-90 22-66,110-27-756,1 2-1,0-1 1,0 0 0,-1 1 0,2 0-1,-1 1 1,0-1 0,1 1 0,0 0-1,0 1 1,0-1 0,0 1 0,0 0-1,1 0 1,0 0 0,0 2-50,-3 1 90,-2 5-35,1-1 1,0 1 0,1 1 0,0-1-1,1 1 1,1 0 0,0 1-1,1-1 1,0 1 0,1 0 0,1 0-1,1 0 1,0 0 0,0 1-1,2-1 1,0 0 0,2 11-56,-2-20 2,1 0 1,-1 0-1,1 0 1,0 0-1,0-1 0,1 1 1,0-1-1,0 0 1,0 1-1,0-1 1,1-1-1,0 1 0,0 0 1,2 0-3,1 1 5,0 0 1,1-1-1,-1 1 0,1-2 1,0 1-1,1-1 1,-1-1-1,10 3-5,8 1-81,0-1-1,1-2 1,0 0 0,-1-2-1,1-1 1,1-1 81,35-2-1812,-61 2 1443,1 0-1,-1 0 0,1-1 0,-1 1 0,1-1 0,-1 0 0,1 0 1,-1 0-1,0 0 0,1 0 0,0-1 370,15-14-6459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8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9124,'0'0'2289,"0"0"-1953,0 0-112,0 0 97,0 0 351,12 153-304,-12-94-208,0-5-16,0-2-144,0-9 48,0-12 16,0-15-64,0-13-1216,0-3-1073,0-9-2594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7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10965,'0'0'2385,"0"0"-1889,0 0-432,0 0-64,7 133 321,-19-36-129,-16 7-160,-2 4 32,3-2-48,-1-7 16,13-17-64,5-19 16,10-20-2081,0-16-2065,0-27-544,0 0 2353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7139,'0'0'2834,"0"0"-529,0 0-849,0 0-863,0 0-513,0 0 256,63-72 320,-1 74-496,3 3-32,-2-5-128,-3 0 0,-45 0-1408,-5 0-4659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9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0 928,'0'0'5043,"0"0"-4355,0 0-128,0 0 1009,0 0-609,8 136-351,-8-60 255,-5-1-576,-8-3 208,6-7-319,4-11 15,1-11-96,2-11-80,0-10-16,0-13 0,0-9-2193,0 0-1905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09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10661,'0'0'1777,"0"0"-529,0 0-944,0 0-192,0 0-112,0 0 80,-10 5-160,22 8-624,1 1-7700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0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57 304,'0'0'6769,"0"0"-4771,0 0-1038,0 0-50,-20 22-278,20-22-632,-23 27 322,0 0-1,-9 18-321,28-38 72,1-1-1,0 1 1,0-1-1,1 1 1,0 0-1,0 0 1,1 0-1,-1 0 1,2 0-1,-1 0 1,1 0-1,0 0 1,0 1-1,1-1 1,0 2-72,1 14 176,-1-12-146,0 0-1,1-1 1,0 1 0,1 0 0,0-1 0,1 0 0,0 1-1,0-2 1,1 1 0,0 0 0,1-1 0,3 3-30,-6-7 3,0 0 0,1-1 0,0 0 0,0 0 0,0 0 0,1 0 0,-1-1 0,1 0 0,0 0 0,0 0-1,0 0 1,0-1 0,0 1 0,1-2 0,-1 1 0,1 0 0,-1-1 0,1 0 0,0 0 0,-1-1 0,1 0 0,0 0 0,-1 0 0,4-1-3,-6 0 3,1 1 0,-1-1-1,1-1 1,-1 1-1,0 0 1,1-1-1,-1 0 1,0 1 0,0-1-1,0-1 1,0 1-1,-1 0 1,1-1-1,0 0-2,3-4 8,-1 1 0,-1 0 0,1-1 0,-1 0 0,0 0 0,2-6-8,1-5 21,-1-1 0,0 0 0,-1 0 1,-1 0-1,-1-4-21,1-12 52,-1 1 0,-2-1 0,-2 1 0,-3-27-52,2 53 72,1-1-1,-2 1 1,1 0 0,-1 0-1,0 1 1,-1-1 0,-4-6-72,6 10-153,0 0 1,-1 1-1,1 0 0,-1 0 1,0-1-1,0 2 0,0-1 1,-1 0-1,-1-1 153,3 3-409,0 0 0,0 0-1,0 0 1,0 0 0,0 1 0,0-1 0,0 1-1,0-1 1,-1 1 0,1 0 0,-1 0 409,2 0-8375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0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10837,'0'0'1761,"0"0"-1441,0 0-192,0 0 336,28 165 192,-25-111-319,4-2-257,1-5-32,4-11-48,1-9-48,-3-13-1329,-8-14-2673,-2 0-2177</inkml:trace>
  <inkml:trace contextRef="#ctx0" brushRef="#br0" timeOffset="1">103 100 7700,'0'0'3233,"0"0"-2225,0 0-879,0 0 175,0 0 368,0 0-400,113 104-112,-75-72-144,4-3 64,-2-7-80,-30-19-1905,-2-3-3441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0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5442,'0'0'3234,"0"0"-1329,0 0-336,0 0-273,0 0-47,0 0-561,0 97-656,-5-9 48,-2 0-16,2-5-16,5-13 0,0-20-48,0-18-192,0-32-1937,2 0-3570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1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7 7267,'0'0'1702,"0"0"-264,0 0 46,0 0-150,0 0-515,-14-2-374,6 1-385,4 0-36,-1 0-1,0 0 1,0 1-1,0-1 0,0 1 1,-4 0-24,8 1 4,-1-1-1,1 0 1,0 0-1,0 1 1,0-1 0,0 0-1,0 1 1,0-1 0,0 1-1,0-1 1,0 1 0,0 0-1,0 0 1,0-1 0,0 1-1,0 0 1,0 0-1,1 0 1,-1 0 0,0 0-1,1 0 1,-1 0 0,0 0-1,1 0 1,0 0 0,-1 0-1,1 0 1,0 0 0,-1 0-1,1 1 1,0-1 0,0 0-1,0 0 1,0 0-1,0 1-3,-2 31 34,2 0-1,2 1 1,1-1-1,1 0 0,2 0 1,5 13-34,-6-28 17,0 0 0,0-1 1,-2 2-1,0-1 0,-2 0 1,1 0-1,-2 1 0,-2 16-17,1-32 32,0 0 0,0 0 0,0-1 0,-1 1 0,1-1 0,-1 1 0,0-1 1,0 1-1,1-1 0,-2 0 0,1 0 0,0 0 0,0 0 0,-1 0 0,1 0 0,-1-1 0,1 1 0,-1-1 0,0 1 0,1-1 0,-1 0 0,0 0 0,-1 0-32,-1 1 26,0 0 0,0 0 1,0 1-1,1-1 0,-1 1 0,-1 2-26,3 1-12,3-2-2535,0-2-326,0 1-2831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1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21 115 9188,'0'0'2377,"0"0"-1043,0 0-485,0 0-230,0 28-206,0 180 70,0 97-195,-7-370-738,1 20 198,-1-261 197,7 259 52,0 32 3,0 0 0,1-1 0,1 1 0,0 0 0,1 0 0,2-2 0,-4 12 1,0 1 0,1 0 0,0 0 1,0 0-1,0 0 0,1 0 0,-1 0 0,1 0 1,0 1-1,0-1 0,0 1 0,0 0 1,1 0-1,-1 0 0,1 1 0,0-1 0,0 1 1,0 0-1,0 0 0,0 0 0,0 0 0,4 0-1,7-2 19,1 1 0,0 1 0,-1 1 0,1 0 0,0 1 0,0 0 0,0 1 0,-1 1 0,3 1-19,-13-2 12,1 1-1,-1 0 1,0 0 0,0 0-1,0 0 1,0 1-1,0 0 1,0 0-1,-1 0 1,0 0 0,1 1-1,-1 0 1,-1-1-1,1 2 1,0-1 0,-1 0-1,0 1 1,0-1-1,0 1 1,-1 0 0,1 0-1,-1 0 1,-1 1-1,1-1 1,-1 0-1,1 1 1,-2-1 0,1 1-1,0-1 1,-1 1-1,0-1 1,-1 2-12,1-4 39,-1 0 0,0 0 1,-1 0-1,1 0 0,0 0 0,-1 0 0,0 0 0,0 0 1,1-1-1,-2 1 0,1-1 0,0 1 0,0-1 0,-1 0 1,1 0-1,-1 0 0,0 0 0,0 0 0,1-1 1,-1 1-1,0-1 0,0 0 0,-2 1-39,-12 4 310,1 0-1,-1-1 1,-15 2-310,13-3 195,-1-1 0,0-1-1,-14-1-194,34-1-34,0 0-369,0 0-1425,0 0-1851,5 0-3268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3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6243,'0'0'1579,"0"0"-202,0 0 2,-12 21 43,8-13-1279,-9 14 229,2 1-1,0 0 1,2 0-1,1 1 0,0 0 1,-3 22-372,-3 59 1262,-1 99-1262,14 107 611,1-296-599,1 0 0,0 0 0,2-1 0,-1 1 0,2-1 0,0 0 0,1 0 1,0 0-1,1-1 0,2 3-12,-5-10-15,0-1 0,1 1 0,0-1 0,0 0 0,0 0 0,0 0 0,1 0 0,0-1 0,0 0 0,1 0 0,-1 0 0,1 0 0,-1-1 0,1 0 0,0-1 0,0 1 0,1-1 0,-1 0 0,0 0 0,1-1 0,-1 0 0,1 0 0,4-1 15,-4 1-319,21-2-698,-27 1 815,0-1 0,-1 1 0,1 0 1,0-1-1,0 1 0,0-1 0,0 1 0,0-1 0,0 0 0,-1 1 0,1-1 1,0 0-1,-1 0 0,1 1 0,0-1 0,-1 0 0,1 0 202,7-23-4610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29 4578,'0'0'2844,"0"0"-1865,0 0-331,0 0 334,0 0 43,-25-5 90,-80-14-221,101 18-804,0 0-1,0 0 1,-1 0 0,1 1 0,0 0 0,0 0 0,0 0 0,0 0 0,0 1 0,-1-1 0,1 1-90,3 0 22,1 0 0,-1-1 0,0 1 0,1 0 0,-1-1 0,1 1 0,0 0 0,-1 0 0,1-1 0,-1 1-1,1 0 1,0 0 0,0 0 0,-1 0 0,1-1 0,0 1 0,0 0 0,0 0 0,0 0 0,0 0 0,0 0 0,0-1 0,1 1 0,-1 0 0,0 0 0,0 0-22,1 12-2,-2-5 8,1 1 1,0-1-1,1 0 1,0 0 0,0 1-1,1-1 1,0 0-1,0 0 1,1 0-1,0 0 1,1-1 0,-1 1-1,2 0-6,118 162 69,-121-168-64,-1 0-1,0-1 0,0 1 1,0 0-1,0 0 0,-1 0 1,1-1-1,0 1 0,-1 0 1,1 0-1,-1 0 0,0 0 0,0 0 1,0 0-1,0 0 0,0 1-4,0-2 6,0 1 0,-1-1-1,1 0 1,-1 0 0,1 0-1,-1 1 1,0-1-1,0 0 1,1 0 0,-1 0-1,0 0 1,0 0 0,0 0-1,0 0 1,0 0 0,0-1-1,0 1 1,-1 0-6,-6 3 21,1-1 0,-1 0 0,0-1 0,0 0 0,0 0 0,-8 1-21,4-1-11,-23 3-14,1-1 0,-2-1 0,-5-2 25,40-1-648,4-2-1193,26-18-2214,-13 15 397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10213,'0'0'1918,"0"0"-1475,26 5-350,0 1-72,5 1 6,0-1 1,0-2-1,1-1 1,10-1-28,-24-1 11,7-1 16,-1 0 0,17-3-27,-33 2 9,0-1 1,0 0 0,1 0-1,-1 0 1,-1-1 0,1-1 0,0 1-1,-1-1 1,5-4-10,0 0-107,-2 0 1,1-1-1,-1 0 0,-1-1 0,0 0 1,0-1-1,-1 0 0,0 0 1,-1-1-1,0 0 0,-1 0 1,0-1-1,-1 1 0,-1-1 1,2-7 106,1-10-366,-2 0 0,0-1 0,-3 1 0,0-1 0,-2 0 0,-2-11 366,2 36 21,-1 0 1,1 0-1,-1 1 1,0-1-1,-1 0 1,1 1 0,-1-1-1,0 1 1,-1 0-1,1 0 1,-1 0-1,0 0 1,-1-1-22,1 3 266,1 0 0,-1 1 1,0-1-1,0 1 0,0-1 0,0 1 1,0 0-1,-1 0 0,1 1 0,-1-1 1,1 1-1,-1 0 0,1 0 0,-1 0 1,0 0-1,0 0 0,1 1 0,-1 0 1,0-1-1,-1 2-266,4-1 25,1 1 1,-1-1-1,0 1 1,1 0-1,-1 0 1,1-1-1,-1 1 1,1 0-1,-1 0 1,1 0-1,-1-1 1,1 1-1,0 0 1,0 0-1,-1 0 1,1 0-1,0 0 1,0 0-1,0 0 1,0 0-1,0 0 1,0-1-1,0 1 1,0 1-26,0 4 79,-7 88 118,6 81-197,2-89 14,-1-58-27,2 0 1,0 0-1,2-1 1,1 1 0,2-1-1,0 0 1,2-1 0,1 0-1,1 0 1,1-1-1,4 6 13,-14-27-114,1 1 0,0-1 0,0 1 0,0-1 0,0 0-1,0 0 1,1 0 0,0-1 0,0 1 0,0-1-1,0 0 1,0 0 0,1 0 0,0-1 0,-1 1-1,1-1 1,0 0 0,0-1 0,0 1 0,0-1 0,0 0-1,0 0 1,1-1 0,-1 1 0,1-1 114,19 0-111,2-1 123,0 2 0,0 1 0,14 3-12,1 0 21,1-1 0,0-2 0,15-2-21,-36 0 9,-19 0-7,1 0 1,0 0-1,-1 0 0,1 0 0,0-1 1,-1 0-1,1 1 0,0-1 0,-1-1 0,1 1 1,-1 0-1,0-1 0,1 0 0,-1 0 1,0 0-1,0 0 0,0 0 0,0 0-2,-1-2 4,0 1 0,1 0-1,-1-1 1,-1 1 0,1-1-1,-1 0 1,1 1 0,-1-1-1,0 0 1,0 0 0,-1 0-1,1 0 1,-1 0 0,0 0-1,0 0 1,0-1-4,0 1 6,0 1 1,0-1-1,0 0 0,0 1 1,-1-1-1,1 0 1,-1 1-1,0-1 0,0 1 1,-1 0-1,1-1 1,-1 1-1,-1-3-6,1 4 22,0 1 0,0-1 0,0 0-1,0 1 1,0-1 0,0 1 0,-1 0 0,1 0 0,-1 0 0,1 0-1,-1 0 1,1 0 0,-1 1 0,1-1 0,-1 1 0,1 0 0,-1 0-1,0 0 1,1 0 0,-2 0-22,3 0 39,-1 0 0,1 0 0,0 1 0,0-1 0,0 0 0,-1 0 0,1 1 0,0-1 0,0 1 0,0-1 0,0 1 0,0 0 0,0-1 0,0 1 0,0 0 0,0 0 0,0-1 0,0 1 0,0 0 0,0 0 0,0 0 0,1 0 0,-1 0 0,1 0 0,-1 0 0,0 1 0,1-1 0,0 0 0,-1 0 0,1 0 0,0 1 0,-1-1 0,1 0-39,-1 8-10,0-1 1,1 0-1,0 0 1,0 1-1,1-1 10,-1 8 50,0-11-52,0-1 0,0 0 0,1 1 0,-1-1 0,1 0 0,0 0 0,0 0 0,0 1 0,1-1 0,-1 0 0,1-1 0,0 1 0,0 0 0,1 0 0,-1-1 0,1 1 0,-1-1 0,1 0 0,0 0 0,1 0 0,-1 0 0,0-1 0,1 1 0,-1-1 0,1 0 0,0 0 0,0 0 0,0 0 0,0-1 0,0 1 0,0-1 0,0 0 0,0-1 0,1 1 0,3 0 2,0 0-18,-1-1-1,1 0 1,0 0 0,0 0-1,-1-1 1,1 0-1,0 0 1,0-1 18,-3 0-2,0 0 0,-1 0 1,1 0-1,-1 0 0,0-1 1,1 1-1,-1-1 0,0 0 0,-1-1 1,1 1-1,-1-1 0,4-3 2,13-21 7,0 0 0,-2-2-1,9-20-6,-2 3-9,-24 46 33,9 64 256,-8-41-217,-1-4-22,1 0-1,1 1 1,1-1-1,6 17-40,-9-32-3,0 1 0,0-1-1,1 1 1,0-1 0,-1 1 0,1-1 0,0 0-1,1 0 1,-1 0 0,1 0 0,-1-1-1,1 1 1,0 0 0,0-1 0,0 0 0,0 0-1,0 0 1,1 0 0,-1 0 0,0-1 0,1 1-1,0-1 1,-1 0 0,1 0 0,0 0-1,1-1 4,7 2-67,1-2 0,-1 1-1,0-2 1,0 0 0,1 0-1,-1-1 1,0 0 0,0-1-1,-1-1 1,1 0-1,-1 0 1,4-3 67,-3 1-18,1-1 0,-1 2 0,1 0 1,0 0-1,1 1 0,-1 1 0,1 0 0,0 1 0,-1 0 0,11 1 18,-21 1 5,-1 1-1,0-1 1,0 0-1,1 1 1,-1 0-1,0-1 1,0 1-1,0 0 1,0 0-1,0 0 1,0 0-1,0 1 1,0-1-1,0 1 1,0-1 0,-1 1-1,1-1 1,-1 1-1,1 0 1,-1 0-1,1 1-4,4 6 37,-1 0 0,0 0 0,-1 1-1,1 2-36,0-1 30,19 52-124,-15-34-4558,-6-22-2695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6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9028,'0'0'1489,"0"0"-1004,0 0-405,0 0 16,16-18 137,115-131 36,-129 147-277,0 0-1,0 0 1,0 0 0,0 0 0,0 0-1,0 1 1,1-1 0,-1 1-1,3-2 9,-4 3 2,-1 0-1,0 0 0,1 0 0,-1 1 1,0-1-1,0 0 0,1 0 0,-1 0 1,0 1-1,0-1 0,0 0 0,1 0 1,-1 1-1,0-1 0,0 0 0,0 0 1,1 1-1,-1-1 0,0 0 1,0 0-1,0 1 0,0-1 0,0 0 1,0 1-1,0-1 0,0 0 0,0 1 1,0-1-1,0 0 0,0 0 0,0 1 1,0-1-1,0 0 0,0 1 0,0-1 1,0 0-1,0 1 0,0-1 0,-1 0 1,1 0-2,0 3 43,-7 328 946,7-326-2293,0-5-2252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6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5507,'0'0'2841,"0"0"-2041,0 0-453,0 0 528,13 28-64,94 180 22,-89-169-677,-1 0 1,-2 1-1,-2 1 1,-1 0-1,-3 1 1,-1 0-1,-2 1 1,-2-1-1,-1 30-156,-3-12 282,-4 27-282,2-66 45,-1 1 0,-1-1 0,-1 0 0,-1 0 0,-6 13-45,-6 7 74,-1-1 1,-2-1-1,-1 0 0,-2-2 1,-2-1-1,-2-1 0,-14 14-74,26-35 93,13-12-3499,3-10-2191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10069,'0'0'2145,"0"0"-1185,0 0-832,0 0 368,0 0 337,0 0-353,170 115-176,-112-104-224,-1-4 64,-4-3-128,-8 1-16,-15 2-272,-30-5-4162,0 2-4594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1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10549,'0'0'336,"0"0"-272,0 0 848,160 36 433,-107-29-529,0-3-479,-8 5-225,-5 0-16,-10-2-96,-30-5-96,0-2-5203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1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39 3842,'0'0'701,"0"0"-503,0 0 47,0 0 436,0 0 71,0 0-93,7-4 224,21-15 512,-28 19-1370,0 0-1,1 0 1,-1 0 0,0 0-1,0 0 1,0 0-1,0-1 1,1 1 0,-1 0-1,0 0 1,0 0-1,0 0 1,0 0 0,0 0-1,1 0 1,-1-1-1,0 1 1,0 0 0,0 0-1,0 0 1,0 0-1,0-1 1,0 1-1,0 0 1,0 0 0,0 0-1,0 0 1,0-1-1,0 1 1,0 0 0,0 0-1,0 0 1,0-1-1,0 1 1,0 0 0,0 0-1,0 0 1,0 0-1,0-1 1,0 1 0,0 0-1,0 0 1,0 0-1,0 0 1,0-1 0,0 1-1,-1 0 1,1 0-1,0 0 1,0 0-1,0 0 1,0-1 0,0 1-1,-1 0 1,1 0-1,0 0 1,0 0 0,0 0-1,0 0 1,-1 0-1,1 0 1,0 0 0,0 0-1,0 0 1,0 0-1,-1 0 1,1 0 0,0 0-1,0 0-24,-16-3-1,14 3 133,-35-3 224,1 1 0,-22 3-356,54 0 9,1-1 0,0 0-1,0 1 1,0 0 0,0 0 0,0 0-1,0 0 1,0 0 0,0 1 0,0-1-1,0 1 1,0 0 0,1-1-1,-1 1 1,1 1 0,-1-1 0,1 0-1,0 1 1,0-1 0,0 1 0,0-1-1,1 1 1,-1 0 0,1 0 0,-1 0-1,1 0 1,0 0 0,0 0 0,0 0-1,1 0 1,-1 0 0,1 1 0,0 0-9,-2 7 5,2-1 1,0 1 0,0-1 0,1 1 0,0 0 0,0-1-1,1 0 1,1 1 0,0-1 0,1 1-6,26 57-19,-21-52-219,-1 0-1,-1 1 0,0 0 1,-2 0-1,0 1 1,0-1-1,0 17 239,-3-20-528,-2 1 0,0 0-1,-1-1 1,-1 11 528,1-19-24,-1-1-1,0 1 1,0-1-1,0 1 1,0-1-1,-1 0 1,0 1 0,0-1-1,0-1 1,-1 1-1,1 0 1,-4 2 24,5-5-16,-1 0 61,1 0 0,0 1-1,-1-1 1,1 0-1,0 1 1,0-1-1,1 1 1,-1-1-1,0 1 1,1 0 0,0 0-1,0 0 1,-1 0-1,2 0 1,-1 0-1,0 0 1,1 0-1,-1 0 1,1 0 0,0 1-1,0 1-44,1 17 4,1-1-1,1 1 1,2 3-4,0-3 26,-2 1-1,-1-1 1,0 6-26,-2-26 3,0 12 6,1 1 0,-2-1-1,0 0 1,-1 0-1,0 0 1,-1 0-1,-1 0 1,0 0-1,-1 0-8,-23 43 180,15-33 652,2 0 0,-7 22-832,16-42 41,1 0 1,0 0 0,0 0-1,0 0 1,0 1 0,1-1-1,0 0 1,0 1-1,0-1 1,0 0 0,1 0-1,-1 1 1,1-1 0,0 0-1,0 0 1,2 4-42,-1-6-4,0 1-1,0-1 1,-1 1 0,2-1 0,-1 0 0,0 0-1,0 1 1,1-2 0,-1 1 0,1 0 0,0 0-1,-1-1 1,1 0 0,0 1 0,0-1 0,0 0-1,0-1 1,0 1 0,0 0 0,0-1 0,0 0-1,2 1 5,71 0-1222,-52-4-947,-4-10-1211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1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17 7475,'0'0'908,"0"0"89,0 0 220,0 0 50,-23-3-288,-69-9-349,88 12-598,1-1 0,-1 1-1,0 0 1,1 0 0,-1 0 0,1 0 0,-1 1 0,0 0 0,1-1-1,-1 1 1,1 0 0,0 1 0,-1-1 0,1 1 0,0-1 0,0 1-1,0 0 1,0 0 0,0 1 0,0-1 0,1 0 0,-1 1 0,1 0-1,-1-1 1,1 1 0,-2 3-32,1 1 60,0-1-1,0 1 1,1 0 0,0-1-1,0 1 1,1 0 0,0 0-1,0 0 1,0 1-1,1 5-59,0-11-2,0 0 0,1 1 0,-1-1 0,1 1 0,-1-1 0,1 0 0,0 1 0,0-1 0,0 0 0,0 0 0,0 1 0,0-1 0,1 0 0,-1 0 0,1 0 0,-1-1 0,1 1 0,0 0 0,0-1 0,0 1 0,0-1 0,0 1 0,0-1 0,0 0 0,0 0 0,1 0 0,-1 0 0,0 0 0,1-1 0,-1 1 0,1-1 0,1 1 2,12 1-55,0 0 1,0-1 0,0-1 0,14-1 54,-10 0-87,-7 0-207,1 0 0,-1-1 0,0 0 0,1-1 0,-1-1-1,-1 0 1,3-1 294,18-10-1655,0-1-1,-1-1 1656,-26 12-259,-5 4 232,0 0 0,0 1-1,0-1 1,1 0 0,-1 0 0,0 1-1,0-1 1,0 1 0,1-1-1,-1 1 1,0 0 0,1-1 0,-1 1-1,0 0 1,1 0 0,-1 0-1,0 0 1,2 0 27,-1 0 579,-3 5-193,1-1 0,-1 1-1,0 0 1,0-1 0,-1 1 0,1-1-1,-1 1 1,0-1 0,-1 2-386,1-2 62,0 0 0,0 1 0,0-1 0,1 1 1,-1 0-1,1-1 0,0 1 0,1 0 0,-1 2-62,1-5-5,0 0 1,0 0-1,0 1 0,0-1 0,0 0 0,1 0 0,-1 0 0,1 1 0,-1-1 0,2 2 5,-1-3-37,0 0 0,0 0 0,0-1 0,0 1 0,0 0 0,0 0-1,0 0 1,0-1 0,0 1 0,0-1 0,1 1 0,-1-1-1,0 1 1,0-1 0,1 0 0,-1 1 0,0-1 0,1 0 37,21 3-1738,-5-3-2247,-10 0-1858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6931,'0'0'1969,"0"0"-1729,0 0 80,10 142 753,-27-92-513,2-3-336,5-6-144,10-10-80,0-13-112,0-18-2417,0 0-4514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2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4722,'0'0'4082,"0"0"-2844,0 0-1025,0 0 54,2 3 168,0 3-310,0-1 0,0 0 1,-1 0-1,1 1 0,-1-1 0,-1 0 1,1 1-1,-1-1 0,0 2-125,-1 58 492,-1-26-356,2-33-117,1 21 38,-2-1-1,-1 1 1,-1-1 0,-1 2-57,7-27-85,0-1 0,0 1 0,0 0 0,0-1 0,0 0 0,0 1 0,0-1 0,1 0 0,-1-1 0,0 1 85,0 0-70,3 0 75,0 0 0,-1 1 0,1 0 0,-1 0 0,1 0 1,-1 1-1,1 0 0,-1 0 0,0 0 0,0 1 1,0-1-1,0 1 0,0 1 0,0-1 0,-1 0 1,0 1-1,0 0 0,0 0 0,0 0 0,0 1 0,-1-1 1,0 1-1,0 0 0,0 0 0,-1 0 0,1 0 1,-1 1-1,-1-1 0,1 0 0,-1 1 0,0 0 1,0-1-1,0 1 0,-1 0 0,0-1 0,0 3-5,0 1 35,0-1-1,0 1 1,-1-1-1,0 1 1,-1-1-1,0 1 1,-3 6-35,3-10 20,-1 0 1,1 0 0,-1 0 0,-1-1 0,1 1-1,-1-1 1,1 0 0,-1 0 0,0 0 0,-1 0-1,1-1 1,-4 2-21,2 0 34,0 0-1,-1-1 0,1 0 1,-1 0-1,0-1 1,0 0-1,-1 0 1,1-1-1,0 0 1,-1 0-1,0 0 0,1-1 1,-1 0-1,0-1 1,0 0-34,20-16-7478,-2 10 1963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2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7523,'0'0'2193,"0"0"-1600,0 0 287,0 0 353,-12 126-497,-16-81-496,-4-2-112,1-4-128,11-8 0,8-10-816,12-21-3042,0 0-3681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2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2705,'0'0'5221,"0"0"-3198,0 0-999,0 0 137,0 0-265,-18 13-208,-57 49-272,72-59-391,0 0-1,0 1 1,0-1-1,1 1 0,-1 0 1,1-1-1,0 1 1,0 0-1,1 0 0,-1 0 1,1 0-1,0 1 1,0-1-1,0 0 0,1 1 1,-1-1-1,1 0 1,0 1-1,0-1 0,1 0 1,-1 1-1,1 1-24,1 16 98,-2-20-95,0 1 0,0-1 0,0 1 0,1-1 0,-1 1 0,1-1-1,0 0 1,0 1 0,-1-1 0,1 0 0,1 1 0,-1-1 0,0 0-1,1 0 1,-1 0 0,1 0 0,-1 0 0,1-1 0,0 1 0,1 1-3,1 0 10,0-1 1,1 1 0,0-1 0,-1 0-1,1 0 1,0 0 0,0-1 0,0 1-1,0-1 1,1 0-11,12 1-80,1-1-1,-1 0 1,1-2-1,0 0 1,6-1 80,-12 0-806,0-1 0,-1 0 0,1-1 0,-1 0 0,0-1 0,0 0 0,0-1 0,7-5 806,-16 9-602,0 0 1,0 0 0,-1 0 0,1-1-1,-1 1 1,0-1 0,1 1-1,-1-2 602,7-12-2873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8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9941,'0'0'2785,"0"0"-2785,0 0 16,0 0 48,165-29 80,-110 20-64,0-2 32,-7 2-96,-11-2-16,-32 8-1697,-5 3-4594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7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7684,'0'0'1192,"0"0"-1027,0 0-127,11 11 101,2 0-91,-7-5-23,1-1 1,-1 1-1,0 1 0,-1-1 0,1 1 0,-1 0 0,-1 0 0,1 0 0,1 6-25,2 2-67,-1 2 220,2-1 0,0 0-1,10 13-152,-16-25-107,0 0 0,0-1-1,0 0 1,1 0 0,-1 0 0,1 0-1,-1 0 1,1 0 0,0-1 0,0 0-1,0 0 1,0 0 0,1 0-1,-1-1 1,0 0 0,1 0 0,3 1 107,-7-2-37,-1 0 1,1 0 0,-1 0 0,1 0-1,-1 0 1,1 0 0,0 0 0,-1 0-1,1 1 1,-1-1 0,1 0-1,-1 0 1,0 0 0,1 1 0,-1-1-1,1 0 1,-1 1 0,1-1 0,-1 0-1,0 1 1,1-1 0,-1 1-1,0-1 1,1 0 0,-1 1 0,0-1-1,0 1 1,1-1 0,-1 1 0,0-1-1,0 1 1,0-1 0,0 1-1,1-1 1,-1 1 0,0-1 0,0 1-1,0-1 1,0 1 0,0 0 0,0-1-1,-1 1 1,1-1 0,0 1-1,0-1 1,0 1 0,0-1 0,-1 1-1,1-1 1,0 0 0,0 1 0,-1-1-1,1 1 1,0-1 0,-1 1 0,1-1-1,-1 1 37,-22 26 1942,21-25-2019,-4 7 247,-1-1-1,1 0 1,1 1-1,-1 0 1,2 1-1,-1-1 1,1 1 0,1 0-1,0 0 1,0 0-1,1 0 1,0 1 0,0 2-170,-1 27 96,1 0 1,3 37-97,1-17 163,-2-47-152,-1 37 22,3-1 0,2 1-1,3 9-32,8 33 78,-5 1-1,-4 0 1,-4 16-78,-2-105 70,0-1 0,0 1-1,0 0 1,-1 0 0,0-1 0,1 1 0,-1 0 0,-1-1 0,1 1 0,0-1 0,-1 0 0,0 1 0,1-1 0,-2 0 0,1 0 0,0 0 0,0 0 0,-1 0 0,0-1 0,1 1 0,-1-1 0,0 1 0,0-1 0,0 0 0,-1 0-1,1-1 1,0 1 0,-1-1 0,1 1 0,-1-1 0,0 0 0,1-1 0,-1 1 0,0-1 0,1 1 0,-1-1-70,2 0 76,-8-1-957,8-8-3426,2-5-3859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8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0 442 1521,'0'0'5981,"0"0"-4919,27-32-867,85-108 61,-91 112-237,-1-2 0,-2-1 1,-1 0-1,12-33-19,-11 26 11,-7 8-102,-3 13 938,-5 44-173,-1 77-32,5 0 0,4 0 0,21 79-642,-27-156-1769,-5-22-2251,0-5-1417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9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8180,'0'0'2033,"0"0"-433,0 0-511,0 0-673,0 0-416,0 0 80,65-73 32,0 64-112,6 3-704,-4 1-3442,-47 5-1761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9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 8516,'0'0'1299,"0"0"56,0 0-119,-25-1-244,-78-3 11,100 4-959,-1 0 0,1 0-1,0 0 1,0 0 0,0 0 0,0 1-1,0 0 1,0-1 0,0 1-1,0 0 1,1 0 0,-1 1 0,0-1-1,0 1 1,1-1 0,-1 1 0,1 0-1,-1 0 1,1 0 0,0 0-1,0 0 1,0 0 0,0 1 0,0-1-1,1 1 1,-1 0 0,0 1-44,-3 4 71,-2 6 0,0 0 0,1 1 0,0 0 0,1 0 0,1 1 0,0-1 0,2 1 0,-1 0 0,2 0 0,0 0 0,1 0 0,1 0 1,0 0-1,1 1-71,-1-13-1,0 0 0,0 0 1,0 0-1,0 0 0,1 0 1,0-1-1,-1 1 0,1-1 1,1 1-1,-1-1 0,0 0 1,1 0-1,0 0 0,-1 0 1,1 0-1,0 0 0,1-1 1,-1 0-1,0 1 0,1-1 1,-1 0-1,1-1 0,0 1 1,0-1-1,-1 0 0,1 1 1,2-1 0,12 3-59,1-1 1,0-1 0,-1 0-1,1-1 1,6-2 58,13 1-2025,34-4 2025,-18-8-3251,-45 10 1740,-1-1 0,1-1 1,-1 0-1,0 0 0,0-1 1511,7-4-3316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2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134 219 5122,'0'0'3474,"0"0"-3042,0 0-336,0 0 416,2 124 449,-2-79-401,0-9-400,0 0-160,0-6-96,0-12-2929,0-18-3138,0 0 4626</inkml:trace>
  <inkml:trace contextRef="#ctx0" brushRef="#br0" timeOffset="1">1 0 12150,'0'0'656,"0"0"-656,0 0 0,0 0 64,0 0 96,188 5-64,-115 11-48,-1-1-48,-9 1-3394,-8-2-1712,-47-10 1793,-3-4 2272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0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1 128,'0'0'8452,"0"0"-7171,0 0-1041,15 126 208,-15-76 624,-2-1-559,-1-1-385,-2-6-80,5-6 16,-2-6-64,2-5 0,0-10-1105,0-8-2288,0-7-1842,0 0 3346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17 832,'0'0'12294,"0"0"-11382,0 0-800,0 0-80,0 0-32,0 0-256,45-16-160,-25 47-1056,-5 10-4979,-10-23 1728</inkml:trace>
  <inkml:trace contextRef="#ctx0" brushRef="#br0" timeOffset="1">308 314 6003,'0'0'4882,"0"0"-4738,0 0-48,0 0 448,0 0 193,5 149-321,-5-99-320,-5-1 80,0 1-64,3-3-64,2-10-16,0-6-16,0-13-16,0-9-528,15-9-2770,-3 0-1168,-2-7 881,0-26 3152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2417,'0'0'5443,"0"0"-4579,0 0-352,0 0 48,0 0-239,0 0-49,-5 47-112,10-15 208,13 0-224,-3-3-64,2-9-64,1-4-16,-6-7-1329,-2-9-4785,-10 0 3713,0 0 1088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1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166 112 5539,'0'0'3348,"0"0"-1563,0 0-574,0 0-240,0 0-165,-22 2-51,-2 0-479,-1 2 0,-19 5-276,42-8 15,-1 0 0,1 0 1,-1 0-1,1 1 0,0-1 0,0 1 1,0-1-1,0 1 0,0 0 0,0 0 1,0 0-1,0 0 0,0 0 0,1 1 0,0-1 1,-1 0-1,1 1 0,0-1 0,0 1 1,0-1-1,0 1 0,1 0 0,-1-1 1,1 1-1,-1 0 0,1-1 0,0 1 1,0 0-1,0 0-15,-1 10 51,-4 28 77,2 0 0,3 32-128,0-55 27,0-11-22,0 0 0,1-1 0,0 1 0,0 0 0,0-1 0,1 1 0,0-1 0,0 0 0,1 1 0,0-1 0,0 0-1,0-1 1,1 1 0,0 0 0,0-1 0,0 0 0,1 0 0,0 0 0,-1-1 0,2 1 0,-1-1 0,0-1 0,1 1 0,0-1 0,0 1 0,0-2 0,3 2-5,2 0 7,1-1 0,0 0 0,-1-1 0,1 0 0,1-1 0,-1 0 0,0-1 1,0 0-1,10-2-7,-17 2 3,0-2 0,0 1 0,0 0 1,1-1-1,-1 0 0,-1 0 1,1-1-1,0 1 0,-1-1 0,1 0 1,-1-1-1,0 1 0,0-1 0,0 1 1,0-1-1,-1 0 0,1 0 1,-1-1-1,0 1 0,-1-1 0,1 0 1,-1 0-1,1-1-3,3-8 20,0 0 0,-1-1 0,-1 0 0,0 1 1,-1-1-1,-1-1 0,1-11-20,-2 0 45,-1 0-1,0 0 1,-4-13-45,3 29 22,-1 1 0,-1-1 0,0 0 1,0 1-1,-1-1 0,0 1 0,-1 0 0,0 1 0,-6-9-22,0 4 129,-1 0-1,0 1 1,-1 0 0,0 1-1,-1 0-128,-6-6 59,20 18-130,0 0-1,0 0 1,0 0 0,0 0-1,0 0 1,0 0 0,0-1-1,-1 1 1,1 0 0,0 0-1,0 0 1,0 0 0,0 0-1,0-1 1,0 1 0,0 0-1,0 0 1,0 0 0,0 0-1,0 0 1,0-1 0,0 1-1,0 0 1,0 0 0,0 0-1,0 0 1,1 0 0,-1-1-1,0 1 1,0 0 0,0 0-1,0 0 1,0 0 0,0 0-1,0 0 1,0 0 0,0-1-1,1 1 1,-1 0 0,0 0 0,0 0-1,0 0 1,0 0 0,0 0-1,0 0 1,1 0 0,-1 0-1,0 0 1,0 0 0,0 0-1,0 0 1,0 0 0,1 0-1,-1 0 1,0 0 0,0 0-1,0 0 1,0 0 0,0 0-1,1 0 1,-1 0 0,0 0-1,0 0 1,0 0 0,0 0-1,0 0 1,1 0 0,-1 0 71,16 0-7837,-13 0 6389,10 0-1337</inkml:trace>
  <inkml:trace contextRef="#ctx0" brushRef="#br0" timeOffset="1">530 170 2769,'0'0'3554,"0"0"-1953,0 0-625,37 156 113,-37-106-497,0-1-272,0-1-208,3-3-112,4-11-80,1-10-2561,-8-24-2946,0 0 3410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1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0 293 7459,'0'0'4368,"0"0"-3362,0 0-537,13 17-269,-6-8-198,7 10-1,0-1 0,1-1 0,0-1 0,2 0 0,0-1 0,12 8-1,-22-18-453,0-2 0,0 1-1,1-1 1,-1 0 0,1 0-1,0-1 1,0 0 453,0-1-1316,0 1 0,0-2 0,0 1 0,0-1 0,0 0 0,8-2 1316,-13 2-90,-1-1 0,0 1 0,0-1 0,1 0 0,-1 0-1,0 0 1,0 0 0,0 0 0,0-1 0,0 1 0,-1-1 0,1 1 0,0-1-1,0 0 1,-1 1 0,0-1 0,1 0 0,-1 0 0,0 0 0,0 0 0,1-1 90,2-7-52,0 0 1,0 0-1,-1 0 1,1-2 51,-2 4-100,20-72 19,-4 0 0,-3-1 0,-3-5 81,-11 45 2121,-1 33 566,0 5 781,0 3-1315,0 5-334,-3 17-1145,-1-1-1,-1 0 0,-2 3-673,-7 32 232,-3 35-116,3 1 1,5 1-1,2 64-116,7-152-198,2 32-620,5-22-1935,-7-14 2418,1-1 0,-1 1 0,1-1 0,0 1 0,-1-1 0,1 1 0,-1-1 1,1 0-1,0 1 0,-1-1 0,1 0 0,0 0 0,-1 1 0,1-1 0,0 0 0,-1 0 1,1 0-1,0 0 0,0 0 335,9 0-4493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8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4626,'0'0'2807,"-3"24"-2047,0 3-696,-2 24 126,2 0-1,2 2-189,1 452 5293,-1-496-5212,1-1 0,1 1 1,0-1-1,0 1 0,1-1 0,0 1 1,0-1-1,1 0 0,2 6-81,-3-10 8,1-1 0,-1 1 0,1-1-1,-1 1 1,1-1 0,0 0 0,0 0 0,0-1 0,1 1 0,-1-1 0,0 1-1,1-1 1,0 0 0,0 0 0,-1-1 0,1 1 0,0-1 0,0 0 0,0 0-1,3 1-7,3-1-8,-1 1-1,1-1 0,0 0 0,-1-1 0,1 0 0,0-1 0,0 0 0,-1-1 0,6-1 9,-10 2-337,0-1 0,0 0 0,0 0-1,0 0 1,0 0 0,-1-1 0,1 0-1,-1 0 1,0 0 0,0-1 0,0 1-1,0-1 1,0 0 0,-1 0 0,0 0-1,0-1 1,2-3 337,11-23-7051</inkml:trace>
  <inkml:trace contextRef="#ctx0" brushRef="#br0" timeOffset="1">682 447 8468,'0'0'1296,"0"0"-1296,0 0-528,0 0-3442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97 256,'0'0'7001,"0"0"-5297,0 0-1093,0 0 1011,0 0 273,-24-16-753,-82-47-534,102 60-574,-1 1 1,1 0 0,-1 0-1,1 0 1,-1 1-1,0-1 1,0 1 0,0 0-1,0 0 1,0 1 0,0 0-1,0 0 1,0 0-1,-2 0-34,-8 1 103,14-1-89,-1 0 0,1 0 0,-1 0 0,0 1 0,1-1 0,-1 0 0,1 1 1,-1-1-1,1 1 0,-1-1 0,1 1 0,0 0 0,-1-1 0,1 1 0,0 0 0,-1 0 1,1 0-1,0 0 0,0 0 0,0 0 0,0 0 0,0 1 0,0-1 0,0 0 0,0 1 1,1-1-1,-1 0 0,0 1 0,1-1 0,-1 1 0,1 0-14,-2 6 30,1 0-1,0 0 1,0 0 0,1 0-1,0 8-29,1-3 71,-1 6-58,2 1 1,1-1-1,0 1 0,1-1 1,1 0-1,1-1 0,1 1 1,1-1-1,0-1 0,1 1 1,4 3-14,-9-13 1,15 26 26,12 32-27,-26-54 17,-1-1 1,0 2 0,-1-1 0,-1 0-1,0 1 1,0-1 0,-1 11-18,-1-20 7,0-1 0,0 1 0,-1-1 0,1 1 0,-1-1 0,1 0 0,-1 1 0,0-1 0,0 0 0,0 0 1,0 0-1,-1 1 0,1-1 0,0 0 0,-1-1 0,1 1 0,-2 1-7,-1 1 9,0-1 0,0 0 0,0-1 0,0 1 0,0-1 0,-1 0 0,1 1 0,-4 0-9,-10 2 25,1-1-1,-1 0 0,1-2 1,-9 1-25,24-3 3,-12-1-754,17-5-711,22-10-1397,-20 13 2545,31-17-4035,-13 8-1053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3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35 157 7972,'0'0'2491,"0"0"-1399,0 0-623,0 0 273,1 21-65,1 129-130,-2-119-489,-1 1 0,-2 0 0,-5 22-58,0-18-17,2-16-182,2 0 1,1 0-1,0 1 1,1 6 198,2-26-614,0-6-573,2-39 660,1 0 0,3 0 1,1 1-1,3-1 527,13-49 247,16-31-247,-34 110-2,1-6 114,1 1-1,1 0 0,0 1 1,7-10-112,-13 24 114,1-1 0,0 1 0,1 0 0,-1 0 0,1 0 0,-1 0 1,1 1-1,0-1 0,0 1 0,1 0 0,-1 0 0,1 1 0,-1-1 1,1 1-1,0 0 0,0 0 0,0 1 0,0-1 0,5 0-114,-2 1 85,-1 1 0,1-1 0,-1 1 0,1 0 0,-1 1-1,5 1-84,-9-2 32,0 1 0,0 0 0,0 0 0,0 0 0,0 1 0,0-1 0,0 1-1,0-1 1,-1 1 0,1 0 0,-1 0 0,1 0 0,-1 1 0,0-1 0,0 1-1,0-1-31,2 3 43,-1 0 0,0 0 0,0 0-1,0 1 1,-1-1 0,0 1 0,0 0-1,0 0 1,1 5-43,-1 4 206,-1 1 0,0-1 1,-1 5-207,0-17 57,-1 1 0,1-1 0,-1 1 0,0-1 0,0 1 0,0-1 0,0 0 0,0 1 0,-1-1 0,1 0 0,-1 0 1,0 0-1,0 0 0,-1 0-57,-2 4 103,0-2 1,-1 1-1,0-1 1,0 0-1,-1 0 1,-3 2-104,-9 4 204,-1-1 1,0 0-1,0-2 1,-9 3-205,14-6 94,9-2-63,-1-1 1,0 1-1,1-1 1,-1-1-1,0 0 1,-6 1-32,13-3-135,0 1 0,0-1 0,0 0 0,-1 1 0,1-1 0,0 1 0,0-1 0,0 0 0,0 1 0,0-1 0,0 1 0,1-1 1,-1 0-1,0 1 0,0-1 0,0 0 0,0 1 0,1-1 0,-1 0 135,12-15-4279,7 0-3981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9348,'0'0'2161,"0"0"-747,0 0-349,0 0-166,-18 29-443,5-11-386,-5 9 79,0 0 1,2 2-1,1-1 0,1 2 1,2 0-1,-7 26-149,5 1 214,4 0 1,1 0-1,4 1 1,1-1-1,5 58-214,0-104-11,0 0 0,1 0-1,0 0 1,0-1 0,1 1-1,1-1 1,0 1 0,0-1-1,1 0 1,0 0 0,1-1 0,0 0-1,0 0 1,1 0 0,0-1-1,1 0 1,0 0 0,0-1-1,0 0 1,1 0 0,0-1-1,1 0 1,-1-1 0,1 0-1,9 3 12,-1-1-714,1-1 0,-1-1 0,1 0 0,0-2 0,0 0 0,7-1 714,7-2-5024,-15-6-1389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4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17 7299,'0'0'1041,"0"0"-556,0 0 38,-23-3 376,-81-7 11,88 8-508,-1 1 1,0 1-1,0 0 0,-11 3-402,23-2 122,0 0 0,0 0-1,-1 1 1,1 0 0,0 0-1,1 0 1,-1 1 0,0-1-1,1 1 1,-1 0 0,1 1-1,0-1 1,-1 2-122,3-2 24,-1 0 0,1 0 0,0 1 0,1-1 0,-1 1 0,0 0 0,1-1 0,0 1 1,0 0-1,0 0 0,1-1 0,-1 1 0,1 0 0,0 0 0,0 3-24,0 7 9,1 1 1,0 0-1,2 8-9,1-11 5,0 0 0,1 0-1,0 0 1,0-1-1,2 0 1,-1 0-1,1 0 1,1-1 0,0 0-1,0 0 1,1-1-5,7 9 9,-1 1-1,7 13-8,-18-25 9,-1 0 0,1-1 0,-1 1 0,-1 0 0,1 1 0,-1-1 0,0 0 0,-1 1 0,0-1 0,0 3-9,-1-7 4,0-1 1,0 1-1,0-1 0,-1 1 1,1-1-1,-1 0 0,0 1 1,0-1-1,1 1 0,-1-1 1,-1 0-1,1 0 0,0 0 1,-1 0-1,1 0 0,-1 0 1,1 0-1,-1 0 0,0 0 1,0-1-1,0 1 1,0-1-1,0 1 0,0-1 1,0 0-1,0 0 0,-1 0 1,1 0-1,0 0 0,-1-1 1,1 1-1,-1-1 0,-1 1-4,-12 2-7,-1-1 0,1 0 0,-1-1 0,-14-2 7,16 1-30,15 0-51,-1 0 0,1 0 0,-1 0 0,1 0 0,-1 0 0,1 0 0,-1 0 0,1 0 0,-1 0-1,1 0 1,-1 0 0,1 0 0,-1 0 0,1-1 0,-1 1 0,1 0 0,-1 0 0,1 0 0,-1-1 0,1 1 0,0 0 0,-1-1 0,1 1-1,-1 0 1,1-1 0,0 1 0,0-1 0,-1 1 0,1-1 0,0 1 0,-1-1 0,1 1 0,0 0 0,0-1 0,0 1 0,0-1 0,0 1 0,-1-1-1,1 0 1,0 1 0,0-1 0,0 1 0,0-1 0,0 1 0,1-1 0,-1 1 0,0-1 0,0 1 0,0-1 0,0 1 0,0-1 81,1-5-1596,-1-9-1955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4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8580,'0'0'2414,"0"0"-1226,0 0-988,0 0-22,17-4 71,58-11-76,-73 14-174,1 1 0,0-1 0,0 1 0,-1 0 0,1 0-1,0 0 1,0 0 0,0 1 0,-1-1 0,1 1 0,0 0 0,2 0 1,-4 0 4,0 0 1,1 0-1,-1-1 0,0 1 1,0 0-1,0 0 0,0 0 0,0 0 1,0 1-1,0-1 0,0 0 1,0 0-1,0 1 0,0-1 0,-1 0 1,1 1-1,-1-1-4,2 5 38,-1 0-1,0 0 1,0 0-1,-1 1 1,1-1 0,-2 0-1,1 0 1,-1 5-38,0 5 108,0-10-92,0 0-1,0 1 0,-1-2 0,1 1 1,-1 0-1,0 0 0,-1 0 0,0-1 1,0 1-1,0-1 0,0 0 0,-3 2-15,-9 13 97,-2-1 0,-10 8-97,1 1 200,24-27-160,1 1 0,-1-1 0,1 1 0,0-1 0,0 1 0,0-1-1,0 1 1,0 0 0,0 0 0,0 0 0,0-1 0,1 1 0,-1 0 0,0 0 0,1 0 0,0 2-40,0-4 6,0 1 1,0 0-1,0 0 1,1 0-1,-1-1 0,0 1 1,1 0-1,-1 0 1,1-1-1,-1 1 0,1 0 1,-1-1-1,1 1 0,0 0 1,-1-1-1,1 1 1,-1-1-1,1 1 0,0-1 1,0 0-1,-1 1 1,1-1-1,0 1 0,0-1 1,0 0-7,8 2-6,-1 0 0,1-1 0,-1 0 1,1 0-1,0-1 0,3 0 6,-10 0 15,13 0-20,-1-1 1,0 0-1,1-1 1,-1-1-1,0 0 0,4-2 5,-10 2-448,0 0-1,0 0 1,-1-1-1,0 0 0,1 0 1,-2-1-1,1 0 0,0 0 1,-1 0-1,0-1 1,3-4 448,5-8-4691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5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9060,'0'0'1769,"0"0"-1206,0 0 320,22 32 3,-2-5-738,-2-3-72,-1 0 1,-1 1-1,-2 1 1,0 0-1,-2 1 0,0 0 1,5 23-77,-2 10 122,-3 1 1,-2-1 0,-3 2 0,-2-1-1,-4 1 1,-5 54-123,1-92 21,-1 0-1,0 0 1,-2-1 0,-1 0-1,-1 0 1,-1 0 0,-1-1-1,-1-1 1,-4 5-21,-10 14-146,-1-1 0,-2-1 0,-2-1 0,-6 3 146,30-35-2438,6-5-2887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5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13062,'0'0'1809,"0"0"-1793,0 0 0,0 0 240,181 18 160,-124-7-240,-4-2-96,-8-2 16,-12 2 0,-13-2-96,-20-7-720,0 4-4130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13014,'0'0'240,"0"0"-176,0 0 144,0 0 272,168 32-95,-105-26-369,2-3-16,-47-3-16,-6 0-13383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8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44 336,'0'0'624,"0"0"12550,0 0-12533,0 0-641,0 0-144,0 0 144,170-12 0,-69-3 48,-1 3-32,-7 8-16,-13 4 0,-22 0-1521,-58 0-3905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9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11525,'0'0'1553,"0"0"-1553,0 0 48,0 0-80,0 0 32,171 34-32,-66-41 32,3-22 16,-8-5-16,-20-2-3233,-67 23-1698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56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7235,'0'0'1484,"0"0"-865,0 0-467,-2 22 93,-5 67 565,3 1 0,8 78-810,-2-149 95,1 0 0,1-1 0,0 1 0,2-1 0,0 0 0,1-1 1,1 1-1,1-1 0,0-1 0,2 3-95,-6-13 17,-1 0-1,1 0 0,0 0 1,0 0-1,1-1 1,-1 0-1,1 0 1,0 0-1,1-1 1,-1 0-1,1 0 1,0 0-1,0-1 0,0 0 1,0-1-1,0 0 1,1 0-1,-1 0 1,1-1-1,0 0 1,-1 0-1,1-1 0,0 0 1,-1-1-1,1 1 1,1-2-17,-1 1 13,-1-1-1,1-1 1,-1 1 0,0-1 0,0-1 0,0 1-1,0-1 1,0 0 0,-1-1 0,0 1 0,1-2-1,-2 1 1,2-1-13,12-15 37,0-1 0,-2-1 0,0-1-37,-13 18 3,27-40-794,-2-1 1,-2-1-1,3-15 791,-26 53-1379,0 0 0,0 0-1,-1-1 1,0-6 1379,2-21-5029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3:5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1921,'0'0'5731,"0"0"-5731,0 0-17,0 0-1327,0 0-2450</inkml:trace>
  <inkml:trace contextRef="#ctx0" brushRef="#br0" timeOffset="1">411 53 6051,'0'0'3359,"0"0"-1871,0 0-1205,23-4-211,143-28 136,-102 24-1178,1 2 0,0 4 0,8 2 970,-65 0 2,-6 0 7,0 0 0,0 0 0,0 0 0,0 0 0,0 0-1,0 0 1,0 1 0,1-1 0,-1 1 0,0-1 0,0 1 0,-1 0 0,1 0-1,0 0 1,0 0 0,0 0 0,-1 0 0,1 1 0,0-1 0,-1 1 0,1-1-1,-1 1 1,0-1 0,1 1 0,0 1-9,7 9 848,-8-12-818,-1 1 0,1-1-1,-1 0 1,1 1 0,-1-1-1,1 0 1,0 1 0,-1-1 0,1 0-1,-1 0 1,1 1 0,0-1-1,-1 0 1,1 0 0,-1 0 0,1 0-1,0 0 1,-1 0 0,1 0-1,-1 0 1,1 0 0,0 0-30,3-1-537,-2 1-1487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9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34 8948,'0'0'1857,"26"-7"-1564,89-17-237,-107 23-26,0 0-1,-1 1 1,1 0-1,0 0 1,0 1-1,0 0 0,-1 0 1,1 0-1,-1 1 1,1 1-1,-1-1 1,0 1-1,1 0-29,2 3 96,1 1 0,-1 0 0,0 0-1,-1 1 1,0 0 0,3 4-96,-5-5 66,-1 0-1,0 0 1,-1 0-1,0 1 1,0-1-1,0 1 1,-1 1-1,0-1 1,-1 0-1,0 1 1,0 0-1,-1 0 1,0 0-1,0 0 1,-1 0-1,0 0 1,-1 0-1,0 0 1,0 1-1,-1-1 1,-2 8-66,-1 2 66,-1-1 1,-1 1-1,0-1 1,-2-1-1,0 1 1,0-1-1,-2-1 1,0 1 0,-1-2-1,-1 1-66,-31 37 234,-43 41-234,58-67-193,0-1 1,-2-2-1,-28 19 193,56-42-213,1 0 0,0 0-1,0-1 1,-1 1 0,1 0 0,-1-1-1,1 1 1,-1-1 0,1 1 0,-1-1 0,1 0-1,-1 1 1,0-1 213,-5 0-6123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9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0 592 12950,'0'0'918,"0"0"-878,0 0-139,19-32 323,132-233 6,-130 230-204,11-22-4,3 1 0,2 2 1,18-17-23,-54 69-1,0 1 1,1-1-1,0 0 0,-1 0 0,1 1 1,0-1-1,0 1 0,0 0 1,0-1-1,0 1 0,0 0 1,0 0-1,0 0 0,0 1 0,1-1 2,-2 1-3,1 0 1,-1 1 0,0-1 0,0 0 0,0 1 0,0-1-1,1 1 1,-1 0 0,0-1 0,0 1 0,0 0 0,0-1 0,0 1-1,0 0 1,-1 0 0,1 0 0,0 0 0,0 0 0,-1 0-1,1 0 1,0 0 0,-1 0 0,1 1 0,-1-1 0,0 0 0,1 0-1,-1 0 1,0 2 1,32 92 215,-5 2-1,-4 1 0,-1 23-214,-12-39-461,-9-46-3181,-1-35-328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8164,'0'0'3201,"0"0"-1264,0 0-912,0 0-849,0 0-96,0 0-80,18-68 32,67 61 16,7 0-48,-49 5-1345,-8-2-4994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0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4946,'0'0'5248,"0"0"-3148,0 0-1057,0 0-208,-23 9-134,23-9-701,-30 11 317,-1 1-1,-4 5-316,30-14 30,0 0 1,1 0 0,-1 0 0,1 1-1,0 0 1,0 0 0,0 0 0,1 0-1,-1 1 1,1-1 0,0 1-1,0 0 1,0 0 0,1 0 0,0 0-1,0 0 1,0 1 0,0 2-31,-1 1 28,-1 10 23,0-1-1,1 1 1,1 0-1,0 0 1,2 0-1,1 13-50,-1-5 47,0-20-46,1 1 0,-1-1 0,2 0 0,-1 1 0,1-1 0,0 0 0,0 0 0,1-1 0,0 1 0,0 0 0,1-1 0,-1 0 0,1 1 0,1-2 0,-1 1 0,1 0-1,0-1 1,1 0 0,-1 0 0,1-1 0,0 1 0,0-1 0,0 0 0,1-1 0,-1 0 0,1 0 0,0 0 0,0-1 0,0 0 0,7 2-1,0-1-293,0-1 0,0 0 0,0-1 1,1 0-1,-1-1 0,0 0 0,0-2 0,1 0 0,-1 0 0,1-1 293,-4 0-904,0 0 1,-1-1-1,0 0 1,0-1-1,0 0 1,0 0-1,-1-1 1,0-1-1,0 1 1,-1-1-1,1-1 1,3-5 903,-10 12-212,-1-1 1,0 1-1,0-1 1,0 0-1,0 1 1,0-1-1,0 0 1,0 0-1,0 0 1,-1 0-1,1 0 212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0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77 8756,'0'0'3714,"0"0"-3426,0 0-64,0 0-224,0 0 592,0 0 16,20 170-383,-20-116-49,0-2-96,0-14-48,0-6 0,0-10-32,0-11-721,0-8-1840,0-3-1120,-5-3-1506,-3-15 3026</inkml:trace>
  <inkml:trace contextRef="#ctx0" brushRef="#br0" timeOffset="1">0 12 464,'0'0'8980,"0"0"-5858,0 0-2594,0 0-528,0 0 0,0 0 400,88-11 224,-31 11-463,6 0-17,0 0 32,-3 0-176,-10 0-32,-10 0-3474,-37 0-4626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1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9108,'0'0'1857,"0"0"-1761,0 0 112,-3 122 673,-12-68-65,3 2-240,-1 0-432,3-8-48,0-12-32,8-11-32,2-12-32,0-13-80,0 0-2497,0-18-832,0-7-1810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1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9364,'0'0'3058,"0"0"-2610,0 0-448,0 0-224,0 0-1361,0 0-576,50 0-5330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1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79 320,'0'0'7033,"0"0"-4651,0 0-1373,-22 22-86,22-22-923,-36 35 581,-19 27-581,51-57 50,0 0-1,1 0 0,-1 1 1,1-1-1,0 1 0,1 0 1,0 0-1,-1 0 0,2 0 1,-1 0-1,1 0 0,0 0 1,0 1-1,1-1 0,0 0 1,0 1-1,1 5-49,-1 7 90,0-15-74,0 10 54,0 0-1,1 0 1,0 0 0,1 0 0,3 12-70,-3-22 2,-1-1 0,1 1 1,-1 0-1,1 0 0,0-1 1,1 1-1,-1-1 0,0 1 1,1-1-1,0 0 0,0 0 1,0 0-1,0-1 0,0 1 1,1-1-1,-1 0 0,1 1 1,-1-2-1,1 1 0,0 0 1,0-1-1,0 1-2,2 0 0,1 0-1,-1 0 1,1-1 0,0 0 0,-1 0-1,1 0 1,0-1 0,0 0-1,0-1 1,-1 1 0,1-1 0,0 0-1,-1-1 1,1 0 0,-1 0 0,1 0-1,-1-1 1,0 0 0,0 0 0,0 0-1,0-1 1,-1 0 0,0 0-1,1-1 1,3-4 0,-1 0 12,0 0 1,-1 0-1,-1-1 0,1 0 1,-2-1-1,1 1 0,-1-1 1,-1 0-1,0-1 0,-1 1 0,0-1 1,0 1-1,-1-1 0,-1-6-12,2-17 84,-2 0-1,-1 0 1,-4-14-84,2 37-96,-1 0 0,0 1 0,-1 0 0,-1 0-1,0 0 1,0 0 0,-1 1 0,-5-8 96,-5-9-5602,15 26 1475,1 1 1464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2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8020,'0'0'1200,"0"0"-1008,0 0 1121,0 0-113,48 137-431,-48-87-561,0 6-64,0 1-48,0-5-96,0-7-336,0-11-1841,0-12-528,0-22-1553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2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9796,'0'0'972,"0"0"-564,0 0 440,0 0-53,19 20-432,63 68-147,-41-41-103,-34-36-117,2-1 1,-1-1 0,1 0-1,1 0 1,0 0-1,0-1 1,0-1 0,10 6 3,-17-11-209,1-1 0,-1 1 0,0-1 1,1 1-1,-1-1 0,0 0 0,1 0 1,-1 0-1,1-1 0,0 0 1,-1 1-1,1-1 0,-1 0 0,1 0 1,1-1 208,-2 0-225,-1 0 1,0 1 0,0-1-1,1-1 1,-1 1-1,0 0 1,0 0-1,0-1 1,0 0 0,-1 1-1,1-1 1,0 0-1,0 0 1,-1 1 0,0-1-1,1 0 1,-1-1-1,0 1 1,0 0 0,0 0-1,0-1 1,0 0 224,12-35-1508,-2 0 0,-1-1 1,-2 0 0,1-24 1507,0-49 2146,-6 9 10296,-6 147-11825,-1 1-1,-5 13-616,-5 36 77,8 12-541,4 33 464,3-134-3156,6-4-3242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0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10101,'0'0'1958,"0"0"-662,0 0-655,0 0-500,7-6-178,5-4 48,0 0 0,1 1 0,0 1 0,0 0 0,1 1 0,11-4-11,13-4 29,0 2 1,12-2-30,-42 13-15,0 0 1,0 1-1,1 0 0,6 0 15,-13 1-105,0-1-1,0 1 1,0 1 0,1-1-1,-1 0 1,0 0-1,0 1 1,0 0-1,0-1 1,0 1-1,0 0 1,0 0 0,0 0-1,0 0 1,0 0-1,0 0 1,-1 1-1,1-1 1,0 1 0,-1-1-1,1 1 106,6 12-658,-2-1 0,1 1 0,-2 0 0,0 0 0,2 11 658,5 13-1051,19 56 497,-5 1-1,-4 1 0,-4 6 555,-3 7 1518,-5 0 0,-4 70-1518,-6 61 4709,-1-230-4464,1 0 0,-1 0 0,-1 0 0,0 0 0,0-1 0,-1 1 0,0 0 0,-1 0-245,2-7 40,1 1-1,-1-1 1,1 0 0,-1 0-1,0 0 1,0 0-1,0 0 1,0 0-1,-1-1 1,1 1 0,-1-1-1,0 0 1,1 1-1,-1-1 1,0 0-1,0-1 1,0 1-1,-1 0 1,1-1 0,0 0-1,-1 0 1,1 0-1,-4 1-39,6-2-44,0 0 0,1 0 0,-1 0 0,0 0 0,0 0 0,0-1 0,1 1 0,-1 0 0,0 0 0,0 0-1,1-1 1,-1 1 0,0 0 0,0-1 0,1 1 0,-1-1 0,0 1 0,1-1 0,-1 1 0,1-1 0,-1 1 0,1-1 0,-1 0 0,1 1 0,-1-1-1,1 0 1,-1 1 0,1-1 0,0 0 0,0 0 0,-1 0 44,-4-26-3885,5 24 3424,-3-25-5235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2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28 8660,'0'0'1956,"0"0"-761,0 0-483,0 0-194,0 0 130,-20-4-2,-63-16-228,77 19-365,1 0-1,-1 0 1,0 0-1,1 1 1,-1 0-1,0 0 1,1 1-1,-1 0 1,-1 0-53,5-1 18,0 1 0,0 0 0,0-1 0,0 1 0,0 0 0,0 0 0,0 0 0,1 1 0,-1-1 0,0 0 0,1 1 0,-1-1 0,1 1 1,0-1-1,-1 1 0,1-1 0,0 1-18,-2 5 22,1-1 1,0 1-1,0 0 0,1 0 1,0 0-1,0-1 1,0 1-1,1 0 0,0 0 1,1 6-23,-1-3 0,0 2 3,1 0 1,0-1 0,0 1-1,2-1 1,-1 1 0,1-1 0,1 0-1,0 0 1,1 0 0,4 7-4,-1-1 7,0-1 0,0 1 1,-2 1-1,0-1 0,-1 1 0,-1 0 0,0 0 1,-1 1-1,-2-1 0,1 11-7,-3-27 5,1 1 0,-1-1 1,1 0-1,-1 1 0,0-1 0,0 0 1,0 0-1,0 0 0,-1 0 0,1 0 1,0 0-1,-1 0 0,1 0 0,-1 0 1,0 0-1,0-1 0,0 1 1,0-1-1,0 1 0,0-1 0,0 0 1,0 0-1,0 0 0,-1 0 0,1 0 1,-2 0-6,-10 4 68,-1-1 1,0 0 0,-12 1-69,21-4 52,-3 0-27,-13 3-2,0-1 1,-18 0-24,40-1-2928,0-1-2324,0 1-2133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7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0 976,'0'0'7270,"-21"23"-4690,14-17-2460,-9 11 49,0 1 0,1 0 1,1 1-1,1 0 0,0 2 1,2-1-1,0 1 0,1 1 1,-6 21-170,-4 34 545,3 1 0,3 0-1,-1 56-544,7 11 785,8 85-785,1-202 23,1 1 0,2-1 0,0 0 0,2-1 0,1 1 0,2-1 0,4 8-23,-8-22-17,1 0 0,0-1-1,1 1 1,1-1 0,0 0-1,0-1 1,1 0 0,1-1 0,0 1-1,0-2 1,1 1 0,0-2-1,1 1 1,0-2 0,5 3 17,-9-6-392,0-1 0,1 0 0,-1 0-1,0-1 1,1 0 0,0 0 0,-1-1 0,1 0 0,0-1 0,3 0 392,-8 0-342,-1 0 1,1 0-1,-1-1 0,1 1 1,-1-1-1,0 0 0,1 0 1,-1 0-1,1 0 1,-1 0-1,0-1 0,0 0 1,0 0-1,0 1 0,0-2 1,0 1-1,-1 0 0,1-1 1,-1 1-1,1-1 0,-1 1 1,0-1-1,0 0 1,0-1 341,-1 1-236,1-1 1,-1 0 0,0 0 0,0 0 0,-1 0 0,1 0-1,-1-4 236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3810,'0'0'7019,"0"0"-5189,0 0-1590,0 28 158,2 185-62,-2 88-461,10-303-2997,3-3 3012,-2-1 0,1 0 0,5-4 110,-9 5 17,0 0 0,0 1 0,0 0 0,1 0 0,0 1 1,-1 0-1,1 0 0,0 1 0,7-1-17,4 1-4,-1 1 0,1 1 0,0 1 0,5 1 4,-23-1 21,-1 0 1,1 0-1,0 0 1,-1 0-1,0 0 1,1 1-1,-1-1 0,1 0 1,-1 1-1,0-1 1,0 1-1,0-1 1,0 1-1,0 0 0,0-1 1,-1 1-1,1 0 1,0 0-1,-1-1 1,1 1-1,-1 0 0,0 0 1,0 0-1,1 0 1,-1 0-1,0-1 0,-1 1 1,1 1-22,0 4 225,0 1 0,0-1 0,-1 1 0,0 0 0,0-1 0,-2 6-225,-2-4 136,1 0-1,-2 0 1,1 0-1,-1-1 0,0 1 1,-1-1-1,0-1 1,0 0-1,0 0 1,-2 0-136,-8 8 173,0-2 0,-1 0 0,-1-1-1,-3 1-172,18-11-6,-1 0-1,1 0 0,0 0 0,0 0 0,-1-1 0,1 0 0,0 0 0,-1 0 0,0 0 0,-2-1 7,6 0-83,0 0 0,1-1 0,-1 1 0,1-1 1,-1 1-1,1-1 0,-1 1 0,1-1 0,0 1 0,-1-1 0,1 0 0,0 1 0,-1-1 0,1 1 0,0-1 0,0 0 0,0 1 1,-1-1-1,1 0 0,0 1 0,0-1 0,0 0 0,0 0 0,0 1 0,0-1 0,0 0 0,1 1 0,-1-1 0,0 0 0,0 1 1,0-1 82,1-5-690,-1-73-6359,0 50 4790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8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6451,'0'0'1681,"14"27"-481,0-2-916,-1-1 36,0 1-1,-1 0 1,-2 1-1,-1-1 1,-1 2-1,1 6-319,-1 15 651,-2 0 0,-2 1 0,-2-1 0,-2 1 0,-3 11-651,0-36 81,0-1 1,-2 0-1,-1 0 0,-1 0 0,-1-1 0,0 0 1,-3 3-82,-21 38 328,-29 43-328,23-46-323,-3-1 0,-20 19 323,60-76-636,-3 0-5080,4-2-650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7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60 4258,'0'0'640,"0"0"446,0 0 405,0 0-506,0 0 55,0 0-197,-15-10-280,-50-27-240,62 35-294,0 0-1,0 1 1,-1-1-1,1 1 0,0 0 1,-1 0-1,1 0 1,-1 1-1,1-1 1,-1 1-1,1 0 1,-1 0-1,0 0 1,1 0-1,-1 0 1,1 1-1,-1 0 0,1 0 1,0 0-1,-1 0 1,1 0-1,0 1 1,-1-1-1,1 1 1,0 0-1,0 0 1,-2 2-29,2 0 13,-1 0 1,1 0 0,0 0-1,0 0 1,0 1 0,1-1-1,0 1 1,0 0 0,0 0-1,0 0 1,1 0 0,0 0-1,0 0 1,0 0 0,1 0-1,-1 3-13,0 30 0,1 1-1,2 0 0,2-1 1,3 12 0,-2-20-204,-1 1 1,-1-1 0,-2 0-1,-1 1 1,-4 28 203,3-53-119,0 0-1,-1-1 0,0 0 1,1 1-1,-2-1 1,1 0-1,0 0 0,-1 0 1,0 0-1,0 0 1,-1-1-1,1 1 1,-3 1 119,-3 3-17,-1-1 0,1 0 0,-2 0 1,1-1-1,-5 2 17,14-9 8,1 1 0,0-1 1,-1 1-1,1-1 0,0 1 0,0-1 1,-1 1-1,1 0 0,0-1 0,0 1 0,0-1 1,0 1-1,0 0 0,0-1 0,0 1 0,0-1 1,0 1-1,0-1 0,0 1 0,0 0 0,0-1 1,0 1-1,1-1 0,-1 1 0,0-1 0,1 1-8,6 15-42,18 16 128,-18-25-78,-2-1 1,1 1-1,-1 0 0,0 0 1,-1 0-1,1 1 0,-2 0 1,1 0-1,-1 0 0,0 0 1,-1 0-1,1 1 1,-1 0-9,0 15 22,-1-1 0,-1 0 0,-1 0 0,-1 0 0,-1 0 0,-1 0 0,-1 0 0,-6 17-22,5-17 129,1 0 1,1 1-1,2 0 1,0-1-1,1 1 1,2 8-130,-1-18 42,0-10-26,0 0 0,1 1 0,-1-1-1,1 0 1,0 0 0,0 0 0,0 0 0,0 0 0,1 0 0,0 0 0,0-1 0,0 1 0,0-1 0,0 1 0,1-1 0,0 0 0,-1 1 0,1-2 0,0 1 0,0 0 0,1 0 0,-1-1 0,1 0 0,-1 0 0,1 0 0,0 0-1,0 0 1,0-1 0,2 1-16,9 2-107,1 0 1,0-1-1,0 0 0,0-2 0,0 0 0,11-1 107,-9-2-3183,-6-9-3383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39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43 8020,'0'0'1203,"0"0"-77,0 0 90,0 0-138,0 0-128,-26-7-110,-84-22-210,103 27-557,-1 1 0,1 0-1,-1 0 1,1 0 0,-1 1 0,0 0 0,1 0 0,-1 1 0,1 0-1,-1 1 1,1-1 0,-6 3-73,7-1 73,0 0 0,0 0 1,0 1-1,0 0 0,0 0 0,1 0 0,0 1 1,0 0-1,0 0 0,-2 4-73,6-8 8,0 0-1,0 0 1,0 0 0,0 1-1,0-1 1,0 0 0,1 1 0,-1-1-1,0 0 1,1 1 0,-1-1-1,1 1 1,-1 0 0,1-1-1,0 1 1,0-1 0,0 1 0,0-1-1,0 1 1,0 0 0,0-1-1,0 1 1,1-1 0,-1 1-1,0-1 1,1 1 0,-1-1 0,1 1-1,0-1 1,0 1-8,1 1-6,0-1 1,-1 0 0,1 0-1,1 0 1,-1 0-1,0 0 1,0 0-1,1-1 1,-1 1 0,1-1-1,0 1 1,-1-1-1,1 0 1,0 0-1,0 0 6,14 2-61,0 0 0,16 1 61,-23-4-96,0 0 0,0 2 0,0-1-1,-1 1 1,1 0 0,0 1 0,-1 0 0,1 1 0,-1 0 0,7 5 96,-14-8-19,0 1-1,0 0 0,-1-1 1,1 1-1,0 0 0,-1 0 1,0 0-1,1 0 1,-1 1-1,0-1 0,0 0 1,0 1-1,-1-1 0,1 0 1,-1 1-1,1-1 1,-1 1 19,2 47-70,-3-18 105,2-31-35,-1 1 1,1-1-1,-1 0 0,1 1 1,-1-1-1,1 0 0,0 0 0,-1 0 1,1 1-1,0-1 0,0 0 1,0 0-1,0 0 0,0 0 0,0 0 1,0 0-1,0-1 0,1 1 1,-1 0-1,0-1 0,0 1 0,1 0 1,-1-1-1,0 0 0,1 1 1,-1-1-1,0 0 0,1 1 1,-1-1-1,1 0 0,46 2-576,-39-3 105,17-1-3507,-6-12-3396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0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0 9716,'0'0'1521,"0"0"-1329,0 0 561,-27 156 351,-4-109-544,1-2-384,3-6-128,7-10-48,7-13 0,13-16-1840,0 0-3283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0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9845,'0'0'1462,"0"0"-1025,0 0-189,0 0 529,0 0-73,4 12-307,1 15-323,0-1-1,-2 1 1,-1 0 0,-1-1-1,-2 1 1,0 0-1,-2 1-73,-6 108-29,5 57 29,5-193-55,-1 1 0,1 0-1,-1 0 1,0 0 0,1 0 0,0-1 0,-1 1 0,1 0-1,-1 0 1,1-1 0,0 1 0,-1-1 0,1 1 0,0 0-1,0-1 1,0 1 0,-1-1 0,1 0 0,0 1 0,0-1-1,0 0 1,0 1 0,0-1 0,0 0 0,0 0 0,0 0 0,0 0-1,0 0 1,-1 0 0,1 0 0,0 0 0,0 0 0,0 0 55,37-4-2177,-25 1 1306,0-1-1,0 0 0,11-6 872,-15 6-282,0 0-1,1 0 1,-1 1 0,1 1-1,-1-1 1,1 2 0,0-1-1,5 1 283,-12 1 55,-1 0 1,1 0-1,0 0 0,0 0 0,0 0 0,-1 1 0,1 0 1,0-1-1,0 1 0,-1 0 0,1 0 0,0 0 1,-1 1-1,0-1 0,1 1 0,1 1-55,-2-1 125,0 1 0,-1-1 0,1 1 0,-1-1 0,1 1 0,-1 0-1,0 0 1,0-1 0,0 1 0,-1 0 0,1 0 0,-1 0 0,1 0 0,-1 0 0,0 0-1,0 1-124,0 3 249,1 8 305,-1 1 0,0-1 0,-1 0-1,-1 2-553,1-12 99,0-1 1,0 1-1,-1 0 0,1 0 0,-1-1 0,0 1 1,-1-1-1,1 0 0,-1 0 0,0 0 0,0 0 1,0 0-1,0 0 0,-3 2-99,-3 1 114,0 1 0,-1-1-1,0-1 1,0 0 0,0 0 0,-1-1 0,0 0 0,0-1-1,0 0 1,-1-1 0,1 0 0,-1-1 0,1 0 0,-1-1-1,-10 0-113,22-20-2507,4 4-449,9 0-2193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5763,'0'0'2273,"0"0"-1185,0 0 321,48 160 128,-54-111-657,-19 1-464,0-9-272,3-8-80,7-10-64,10-23-1761,5 0-3697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4786,'0'0'1574,"0"0"-952,0 0-241,0 0 241,0 0 221,-7 0 2121,-19 0-1673,18 4-1188,8-4 16,14 4-7,-10-1-103,0 0 0,-1 0 0,1 0 0,-1 1 0,0-1 1,0 1-1,0 0 0,0 0 0,0 0 0,-1 0 0,0 0 0,0 1 0,0 0-9,21 62 119,-22-66-119,20 79 29,-12-42-7,2 1 1,1-2 0,2 0-1,2 0 1,3 2-23,-16-34-69,-1 0 0,1-1 0,0 0 0,1 1 0,-1-1 0,2 1 69,-3-4-416,0 0-1,-1 1 1,1-1-1,0 0 1,0 0-1,1 0 0,-1 0 1,0 0-1,0-1 1,0 1-1,0-1 1,1 1-1,-1-1 1,0 0-1,1 0 1,0 0 416,-3 0-94,0 0 204,0 0-30,0 15 48,0-11-98,0 22 35,1-1-1,0 1 1,2 0-1,2 2-64,2 13 124,-1 0 1,-2 0-1,-3 1 0,0 0 1,-5 28-125,2-63 340,1 0 0,-1-1 0,0 1 1,0-1-1,0 0 0,-1 0 1,0 0-1,-1 0 0,-1 3-340,-11 21 1201,14-27-1025,0-1 0,0 0 0,0 0 0,-1 0 0,1 0 0,-1-1 0,1 1 0,-1 0 1,1-1-1,-1 0 0,0 0 0,0 0 0,1 0 0,-1 0 0,-2 0-176,-18 8 80,20-6-80,-11 3-104,13-6-987,1 0-2076,-2 0-1304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4:01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9716,'0'0'852,"0"0"-740,26-5-107,4-1 9,27-5 44,47-3-58,-81 12 7,-6 0 1,-1 0 1,1 2-1,0 0 0,-1 0 0,16 3-8,-29-1 2,0-1 0,1 0 1,-1 1-1,0-1 0,0 1 0,0 0 1,0 0-1,0 0 0,-1 0 0,1 1 1,0-1-1,-1 1 0,0 0 0,0 0 1,0-1-1,0 1 0,0 1 0,0-1 1,-1 0-1,1 0 0,-1 1-2,6 14 25,-2 0-1,0 0 1,2 11-25,-4-14 10,17 100 78,-4 1 0,-2 104-88,6 45 80,5-90 560,41 138-640,-50-248 516,-3 1-1,-3 0 1,-2 1-1,-3 30-515,-4-60 315,0-15 117,0 0 1,-4 17-433,3-34 101,-1 0 0,0 1 0,0-1 0,-1 0 0,1 0 1,-1 0-1,0 0 0,-1 0 0,1-1 0,-1 1 0,0-1 1,0 1-1,-2 1-101,-4 2 178,0 0 0,-1 0 0,0-1 1,-1 0-1,1-1 0,-1 0 0,-1-1 0,1 0 0,-1-1 1,1 0-1,-11 2-178,-19 3 164,0-3 1,-34 3-165,-14-7-1662,86-2-1412,3 0-2304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31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191 452 1409,'0'0'8038,"0"0"-6013,0 0-1817,12-5-253,15-5 103,-1-1 0,0-1 0,0-1 0,19-15-58,-38 23-66,0 0 0,0 0 0,0-1 0,-1 1-1,1-2 1,-2 1 0,1-1 0,-1 1 0,0-1 0,0-1-1,-1 1 1,1-1 0,-2 0 0,1 0 0,-1 0 0,-1 0 0,1-1-1,-2 1 1,2-8 66,-3 13 4,2-15-21,-1-1 0,-1 0 0,-1 1 0,-1-1 0,-2-9 17,3 23 45,-1 0 1,1-1 0,-1 1-1,0 0 1,-1 0 0,1 1-1,-1-1 1,0 0 0,0 1 0,-1 0-1,1-1 1,-1 1 0,0 1-1,0-1 1,0 1 0,-1-1-1,1 1 1,-1 0 0,1 1 0,-5-3-46,4 3 63,-25-9 959,30 11-975,-1 0 1,0 0-1,0 0 1,0 0-1,1 0 1,-1 1-1,0-1 1,0 0-1,0 0 1,1 0-1,-1 1 1,0-1-1,0 0 1,1 1-1,-1-1 1,0 1-1,1-1 1,-1 0-1,0 1 1,1 0-1,-1-1 1,1 1-1,-1-1 1,1 1-1,-1 0 1,1-1-1,-1 1 1,1 0-1,0 0 1,-1-1-1,1 1 1,0 0-1,0 0 0,-1-1 1,1 1-1,0 0 1,0 0-1,0 0 1,0 0-48,-19 188 343,3-18-270,-8-9 20,-8-1 1,-6-2-1,-43 105-93,75-245 2,-26 65-3,28-76 0,0 0-1,0-1 1,0 0-1,-1 0 1,0 0-1,-1 0 1,0-1 0,-6 6 1,12-12-1,0 1 1,0-1 0,0 0 0,-1 1-1,1-1 1,0 0 0,0 1 0,-1-1 0,1 0-1,0 0 1,0 1 0,-1-1 0,1 0-1,0 0 1,-1 0 0,1 1 0,0-1-1,-1 0 1,1 0 0,0 0 0,-1 0 0,1 0-1,-1 0 1,1 1 0,0-1 0,-1 0-1,1 0 1,0 0 0,-1 0 0,1-1-1,-1 1 1,1 0 0,0 0 0,-1 0 0,1 0-1,0 0 1,-1 0 0,1 0 0,0-1-1,-1 1 1,1 0 0,0 0 0,-1-1-1,1 1 1,0 0 0,0 0 0,-1-1 0,1 1-1,0 0 1,0-1 0,-1 1 0,1 0-1,0-1 1,-2-25-89,2 18 63,1-12 2,0 0 1,2 0 0,0-1 0,1 1-1,1 1 1,1-1 0,0 1 0,2 0-1,3-6 24,4-2 0,0 1 1,1 0-1,2 1 0,0 1 0,2 1 0,3-2 0,20-17-2,3 3 0,1 1 0,2 2 0,1 3-1,2 1 1,53-22 2,-72 42-1006,-14 12-3516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3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11461,'0'0'544,"0"0"-287,0 0-257,151 40 368,-69-40 0,4 0 64,1 0-128,-1-9-144,-6-2-96,-10 2 32,-7 4-32,-16 5-64,-12 0 0,-15 0-1616,-20 9-1986,0 5-1824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43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10213,'0'0'1040,"0"0"-800,0 0-240,0 0 1585,153 13-673,-85-6 193,-3 0-609,-5-3-288,-2 1-80,-11-3-80,-1 0 0,-4-2-64,-37 0 16,-2 0-4690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3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6035,'0'0'976,"0"0"-31,0 0-273,0 0-320,0 0-144,-30 212 208,30-27 1,0 36-161,13 23 32,9-1-288,-4-13 0,-16-160-5427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03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6 5010,'0'0'390,"0"0"-259,0 0 183,0 0 361,0 0-253,0 0-267,0 0 95,-4-1 2568,-15-1-2418,-30 1-278,26 0 32,0 0 0,-1 2 0,-11 2-154,34-3 7,0 1 0,0-1 0,0 0 0,0 1-1,0-1 1,0 1 0,0-1 0,0 1 0,0-1 0,1 1 0,-1 0-1,0-1 1,0 1 0,0 0 0,1 0 0,-1 0 0,0 0 0,1-1 0,-1 1-1,1 0 1,-1 0 0,1 0 0,0 0 0,-1 0 0,1 0 0,0 0-1,0 1 1,-1-1-7,0 34 141,1-26-130,0 6-9,-1-2 6,1 0-1,0 1 1,1-1-1,0 0 1,1 0-1,1 0 1,0 0 0,1-1-1,0 1 1,1 1-8,6 6-7,-2 1 0,-1 0 0,0 0 0,-1 5 7,-4-16 14,-1 0 1,0 1 0,-1 0 0,-1-1 0,1 1-1,-1 0 1,-1 0 0,0-1 0,-1 1 0,0 0-15,0-4 8,-1 0 1,0-1 0,0 1 0,0 0-1,-1-1 1,0 0 0,-4 4-9,4-5 3,1 0 0,-1 0-1,1 0 1,0 0 0,0 1 0,1-1 0,-1 1 0,1 0 0,1 0 0,-1 0 0,1 0 0,-1 3-3,2-3-8,-1 1-1,1-1 1,1 1 0,-1-1 0,1 1 0,0-1 0,0 1-1,1-1 1,0 1 0,0-1 0,1 0 0,-1 0 0,1 0-1,1-1 1,-1 1 0,1-1 0,3 5 8,-2-5-7,13 17-5,-2 0 1,0 2-1,0 1 12,-11-17 3,-1 1 0,0 0 0,-1 0 1,0 0-1,0 1 0,-1-1 0,0 1 0,0-1 0,-1 1 0,-1 7-3,0-5 3,1-4 7,-1 0 0,0 0-1,0 1 1,-1-1 0,0 0-1,-1 0 1,0 0 0,0 0-1,-1 0 1,1 0 0,-5 6-10,-40 60 74,33-55-52,0 2 0,2-1 0,0 2-1,1-1 1,2 2 0,-3 7-22,3 10 7,2 0 0,2 0 0,1 0-1,3 1 1,2 30-7,-1-35 49,0-32-38,0 0-1,0 0 1,1 0 0,-1 0 0,1-1-1,0 1 1,0 0 0,1 0 0,-1-1 0,1 1-1,0 0 1,0-1 0,0 0 0,0 1-1,0-1 1,1 0 0,0 0 0,-1 0-1,1-1 1,0 1 0,1 0-11,0-1-155,0 1 0,1-1 0,-1 0 0,0 0 0,1 0 0,-1-1 0,1 1 0,0-1 0,-1-1 0,1 1 0,0 0 0,0-1 0,0 0 0,-1 0 0,1-1 0,0 1 0,3-2 155,-7 2-318,1-1 0,0 1 0,0-1 0,-1 0 0,1 0 1,0 0-1,-1 0 0,1 0 0,-1 0 0,1 0 0,-1 0 0,0-1 1,1 1-1,-1 0 0,0-1 0,0 1 0,0-1 0,0 0 0,0 1 1,0-1-1,0-1 318,1-14-2567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0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8 5651,'0'0'925,"0"0"-530,0 0 165,0 0 326,0 0-307,0 0-349,5-3-160,-5 3 6,0 0-1,0 0 1,0 0 0,0 0-1,0 0 1,0 0-1,0 0 1,0 0 0,0 0-1,0-1 1,0 1-1,0 0 1,0 0 0,0 0-1,0 0 1,0 0-1,0 0 1,0 0 0,0 0-1,0 0 1,0 0-1,0 0 1,0-1 0,0 1-1,0 0 1,0 0-1,0 0 1,0 0 0,0 0-1,0 0 1,0 0-1,0 0 1,0 0 0,0 0-1,0 0 1,0-1-1,0 1 1,0 0 0,0 0-1,0 0 1,0 0-1,0 0 1,0 0 0,0 0-1,0 0 1,1 0-1,-1 0 1,0 0 0,0 0-1,0 0 1,0 0-1,0 0 1,0 0 0,0 0-1,0 0 1,0 0-1,0 0 1,0 0 0,1 0-1,-1 0 1,0 0-76,-9 0 185,3-1-95,-1 1 1,1 0-1,-1 0 0,1 1 1,-1 0-1,1 0 1,-1 1-1,1-1 0,0 1 1,0 1-1,0-1 1,-4 3-91,-13 12 72,1 0 0,1 2 0,1 0 0,1 1 0,1 1 0,0 2-72,-18 18 69,35-40-66,-6 11-38,7-12 31,0 1-1,1-1 1,-1 1 0,0-1 0,1 0 0,-1 1 0,1-1 0,-1 1 0,1-1-1,-1 0 1,1 0 0,-1 1 0,1-1 0,-1 0 0,1 0 0,-1 0 0,1 0-1,-1 1 1,1-1 0,-1 0 0,1 0 0,0 0 0,-1 0 0,1 0 0,-1-1-1,1 1 1,-1 0 0,1 0 0,0 0 4,14 0-99,1 0 0,-1 0 0,0-2 0,0 0 0,0 0 0,0-2 0,0 1 0,0-2 0,1-1 99,37-22-581,-42 21 480,1 0 1,0 1 0,0 0-1,0 1 1,0 0 0,1 1-1,0 0 1,0 1 0,0 1-1,7-1 101,-19 4 13,0-1-1,-1 1 1,1-1 0,-1 1-1,1 0 1,-1 0-1,1-1 1,-1 1-1,0 0 1,1 0-1,-1-1 1,0 1 0,0 0-1,1 0 1,-1 0-1,0 0 1,0-1-1,0 1 1,0 1-13,0-1 9,3 18-133,-1-5 247,0 0 0,1 0 0,0-1 0,1 1 0,1-1 0,1 3-123,-4-13-122,0 0-1,-1 0 1,1 0-1,1 0 0,-1 0 1,0 0-1,1 0 0,-1-1 1,1 1-1,0-1 0,0 0 1,0 0-1,0 0 1,0 0-1,1 0 0,-1-1 1,0 0-1,1 1 0,-1-1 1,1 0-1,0-1 0,-1 1 1,1-1-1,0 1 1,-1-1-1,2 0 123,2 0-647,-1 0 0,1-1 1,0 0-1,-1 0 0,1 0 0,-1-1 1,0 0-1,1 0 0,-1 0 0,0-1 0,0 0 1,-1 0-1,1-1 0,3-2 647,2-2-112,0 1 0,1 0 0,0 1 0,0 0 0,0 1 0,0 1 0,1 0 0,0 0 0,0 1 0,0 1 0,0 0-1,0 1 1,3 0 112,-15 2 179,-1-1 0,1 0 0,-1 0 0,1 0 0,-1 1 0,1-1 1,-1 0-1,1 0 0,-1 1 0,1-1 0,-1 0 0,0 1 0,1-1 0,-1 1 0,0-1 0,1 0 0,-1 1 0,0-1 0,1 1 0,-1-1 0,0 1 0,0-1 0,0 1 0,1-1 0,-1 1 0,0-1 0,0 1 0,0-1 0,0 1 0,0-1 0,0 1 0,0 0 0,0-1-179,0 26 3367,-1-16-3280,2 14 377,-2-1 0,0 1-1,-2-1 1,0 0 0,-2 0 0,-1 3-464,-26 69 717,-3 14-901,16-36-6467,18-73 3746,1-5 162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06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1537,'0'0'6651,"0"0"-4464,0 0-1610,0 0 100,0 0 377,0 0-267,2-14-365,0 0-455,5-21 684,-6 34-414,1 5 0,-1 27 173,-9 108-53,1 7-370,7-144 5,0 0 0,0 0 0,1 0 1,-1-1-1,1 1 0,0 0 0,0 0 0,-1 0 1,1-1-1,0 1 0,0-1 0,0 1 0,1-1 0,-1 1 1,0-1-1,1 1 0,-1-1 0,1 0 0,-1 0 1,1 0-1,-1 0 0,1 0 0,0 0 0,0 0 0,-1 0 1,1-1-1,0 1 0,0-1 0,2 1 8,8 2-117,2-1 0,-1 0 0,0 0 1,3-2 116,-1 1-80,13 2 14,24 2-36,32 7 102,-70-9-8,0 0 0,0 1 1,0 1-1,0 0 1,-1 1-1,0 0 0,0 1 1,2 3 7,-11-7-1,0 0 1,-1 0 0,1 1-1,-1 0 1,0 0-1,0 0 1,0 0 0,-1 0-1,1 1 1,-1-1-1,0 1 1,0 0 0,-1-1-1,1 1 1,-1 0-1,0 0 1,0 0 0,-1 0-1,0 0 1,1 0 0,-2 0-1,1 0 1,-1 0-1,1 0 1,-1 0 0,-1 0-1,1 0 1,-1-1-1,1 1 1,-1 0 0,-1-1-1,1 0 1,-1 1-1,0-1 1,-10 11 111,-2 0 0,1-1 0,-2 0 1,0-2-1,-1 0 0,0 0 0,0-2 0,-1 0 0,-1-1 0,0-1 0,0-1 0,0 0 0,-11 1-111,11-5-2,0-1 0,0 0 0,0-2 0,-4 0 2,17 0-91,5-13-3967,1 9 3028,0 1 236,0 1-1,0-1 0,0 1 0,0-1 1,1 1-1,-1-1 0,1 1 0,-1-1 1,2-2 794,7-6-3026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1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6915,'0'0'603,"0"0"-467,0 0-106,25-15 18,80-44 42,-101 57-91,0 0-1,0 1 0,0-1 0,0 1 1,0-1-1,0 1 0,0 0 1,0 1-1,1-1 0,-1 1 1,0 0-1,2 0 2,-4 0 9,-1 1 1,1-1-1,0 0 0,-1 1 1,1 0-1,-1-1 1,0 1-1,1 0 0,-1 0 1,0-1-1,1 1 0,-1 0 1,0 0-1,0 1 1,0-1-1,0 0 0,0 0 1,0 0-1,0 1 1,0-1-1,0 1-9,2 5 96,-1 0 0,-1 0 0,1 0 1,-1 0-1,0 1 0,0-1 0,-1 0 0,0 1 0,-1 4-96,1 1 225,0 267 1899,0-279-2127,-1 0 1,1 1-1,0-1 0,0 1 0,0-1 0,1 1 1,-1-1-1,0 0 0,0 1 0,1-1 0,-1 1 1,1-1-1,-1 0 0,1 1 0,0-1 0,-1 0 1,1 0-1,0 0 0,0 1 0,0-1 1,0 0-1,0 0 0,0 0 0,0 0 0,0-1 1,1 1-1,-1 0 0,0 0 3,5 0-211,-1 0 0,0 0 0,1 0 1,-1 0-1,1-1 0,-1 0 0,5-1 211,1 1-591,-10 0 1325,-3 13 2291,-14 21-2471,11-25-507,1 0 0,0 0 1,0 1-1,1 0 0,0 1-47,-5 38 30,3-1 0,1 1 0,3 0 0,4 31-30,-2 9 8,-1-65-3,1 0 9,-2 0 0,0 0 0,-3 9-14,2-25 7,0 1-1,0-1 1,-1 0 0,0 1 0,-1-1 0,0-1 0,0 1 0,0-1 0,-1 1 0,0-1 0,-1 0-7,5-6 0,-18 21 230,1 1-1,0 0 0,2 2 1,1 0-1,1 1-229,11-20-850,0 0 0,0 1 0,-1-1 0,0 0 1,0 0-1,0-1 0,-1 1 0,1-1 0,-3 2 850,2-6-3193,1-1 317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29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577 1 6259,'0'0'864,"0"0"-637,0 0-142,0 0 97,0 0 202,0 0-139,0 0-23,0 0 183,0 0 553,9 9 291,-5-5-1152,0 0 1,-1 0-1,1 0 1,-1 0-1,0 1 0,0-1 1,0 1-1,0 0 1,-1 0-1,0 0 1,0 0-1,0 0 0,-1 0 1,0 1-1,0-1 1,0 0-1,0 1 1,-1-1-1,0 1 1,0-1-1,-1 5-97,-2-1 68,0-1 1,0 1-1,0-1 1,-1 0-1,0 0 1,-1 0-1,0-1 0,0 0 1,0 0-1,-1 0 1,0 0-1,-4 2-68,-6 6 70,-2 0-1,1-1 1,-2-2-1,-9 6-69,-10 4 61,-1-2 0,-1-2 0,-1-1 1,0-2-1,-1-2 0,-37 6-61,45-13-1941,1-2 0,-2-1 0,-10-2 1941,45-1-3591,0 0-931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30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3025,'0'0'689,"0"0"-241,0 0 219,0 0-27,0 0-141,-11 10-179,5-5-270,-4 3 56,0 1 0,1 0 0,0 1 0,0 0 0,1 0 0,1 1 0,-1 0 0,2 0 0,-1 0 0,-3 13-106,0 12 496,3 0 1,0 0-1,3 1 0,1 0 0,1 34-496,3-69 11,-1 0 0,0-1-1,1 1 1,0 0 0,-1 0-1,1 0 1,0-1 0,0 1 0,0 0-1,0-1 1,0 1 0,0-1-1,1 1 1,-1-1 0,0 0 0,1 1-1,-1-1 1,1 0 0,-1 0-1,1 0 1,0 0 0,0 0 0,-1 0-1,1-1 1,0 1 0,0 0-1,0-1 1,0 0 0,-1 1 0,1-1-1,1 0-10,10 2 32,1 0 0,-1-1-1,1-1 1,-1 0-32,-9 0 13,27 2 18,-23-1-289,1-1 0,-1 1 0,1-1 0,-1-1 0,1 0 0,-1 0 0,1-1 0,1 0 258,5-6-6045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09:56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1395 8340,'0'0'589,"0"0"-455,0 0-108,0 0 15,0 0 111,0 0 93,0 0-152,14-1 564,-10-1-547,1 1 0,-1-1 0,1 0 1,-1 0-1,0-1 0,0 1 0,0-1 0,0 0 0,0 0 1,1-2-111,16-10 266,154-105 1581,107-97-1847,-157 109 225,332-275 262,-404 342-393,123-97 687,132-135-781,-295 261 102,-8 5-50,2 0-1,-1 1 0,1 0 0,0 0 0,0 1 1,0 0-1,1 0 0,4-2-51,-6 6-84,0 0 1,-1 0-1,1 0 0,0 1 0,-1 0 0,1 0 1,3 1 83,9 0-5819,-17-1-1734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40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2 645 5699,'0'0'1211,"0"0"-627,0 0-173,0 0 341,0 0 9,0 0-364,-1 0-391,1 0 0,0 0 0,0 0 0,0-1 0,0 1 0,0 0 0,0 0 0,0 0 0,0-1 0,0 1 0,0 0 0,0 0 0,0 0 0,0-1 0,0 1 0,0 0 0,0 0 0,0-1 0,0 1 0,0 0-1,0 0 1,0 0 0,0-1 0,0 1 0,0 0 0,0 0 0,1 0 0,-1 0 0,0-1 0,0 1 0,0 0 0,0 0 0,0 0 0,1 0 0,-1-1 0,0 1 0,0 0 0,0 0-6,5 10 79,0 0 1,0 0 0,-2 1-1,1-1 1,-1 1-1,-1 0 1,2 10-80,-2-8 46,10 59 238,-1 23-284,-5-39 57,2 0-1,14 51-56,-20-100-2,0 0-1,1 0 0,-1 0 1,2 0-1,-1-1 0,1 1 1,0-1-1,0 0 1,1 0-1,0 1 3,-3-5-33,1 0 1,-1 0-1,0 0 0,1 0 1,-1-1-1,1 1 0,0-1 1,0 1-1,-1-1 1,1 0-1,0 0 0,0 0 1,0-1-1,0 1 0,0-1 1,0 1-1,0-1 0,0 0 1,0 0-1,0 0 1,0-1-1,0 1 0,0-1 1,0 0-1,0 1 0,2-2 33,2-2-50,1 0 0,-1-1 0,0 0 1,0 0-1,-1 0 0,1-1 0,-1 0 0,-1 0 0,1-1 0,-1 1 0,0-1 0,2-5 50,1 2-17,155-226-271,-32 45 189,133-167 232,-179 252-1200,5 3 0,16-7 1067,-77 87-2758,-17 17-1647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8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1 144,'0'0'512,"0"0"289,0 0 6194,-146 9-5683,131-9 257,10 4-688,5-1-737,3-1-144,47 5-224,30-3 224,36 5 48,19-2-48,13 0 48,0 4-48,-18-2-705,-97-5-4769,-16 6 335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49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409 98 7555,'0'0'1044,"0"0"-762,0 0-132,0 0 434,0 0 777,-22-16 237,-17-11-259,-19-9-1339,54 33 72,-1 1 0,0-1 1,0 1-1,-1 1 0,1-1 0,0 0 0,-1 1 1,1 0-1,-1 1 0,1-1 0,-1 1 0,1 0 1,-1 0-1,-2 1-72,-11 0 174,12-1-119,0 0-1,1 1 1,-1-1 0,0 1 0,0 1 0,1-1 0,-1 1 0,1 0 0,0 1 0,-1-1 0,1 1 0,0 0 0,0 1-55,2 0 13,0-1 0,0 0 0,0 1 0,1 0-1,0 0 1,-1 0 0,2 1 0,-1-1 0,0 1 0,1-1 0,0 1 0,0 0 0,0 0 0,1 0 0,-1 0-1,1 0 1,0 3-13,-4 36 21,2 1-1,2 0 1,3 21-21,-1 8 10,-1 75-4,0-148-39,0 0 0,0 0 0,-1 1 0,1-1 1,0 0-1,-1 0 0,1 0 0,-1 0 0,1 0 1,-1 0-1,1 0 0,-1-1 0,0 1 0,1 0 1,-1 0-1,0 0 0,0-1 0,0 1 0,1 0 1,-1-1-1,0 1 0,0-1 0,0 1 0,0-1 0,0 1 33,-2 0-476,0 0-1,1 0 0,-1 0 1,0 0-1,0-1 0,0 1 0,0-1 1,-2 0 476,4 0-2639,1 0-2003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0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7027,'0'0'1406,"0"0"-1174,21-12-106,-7 4-100,18-11 25,0-1 1,-1-1 0,13-14-52,-39 29 1,1 1 0,-1 1 1,1-1-1,0 1 0,0 0 0,1 0 0,-1 1 0,1-1 0,-1 2 1,1-1-1,0 1 0,1 0 0,-1 0 0,1 1-1,-7 1-2,-1 0 0,1 0 1,0 0-1,-1 0 0,1 0 0,0 0 0,-1 0 0,1 1 0,0-1 1,-1 0-1,1 0 0,0 1 0,-1-1 0,1 0 0,0 1 0,-1-1 1,1 1-1,-1-1 0,1 1 0,-1-1 0,1 1 0,-1-1 0,0 1 1,1 0-1,-1-1 0,0 1 0,1 0 0,-1-1 0,0 1 0,0 0 1,1-1-1,-1 1 0,0 0 0,0-1 0,0 2 2,1 30 57,-2-20-38,-1 17 72,-1 0 1,-2 0-1,0-1 1,-10 26-92,7-25-166,1-1-1,1 1 1,2 0 0,-1 28 166,5-53-3418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0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770 37 448,'0'0'2209,"-32"-6"1481,-106-18-1852,118 21-1715,-1 1 0,1 1-1,0 0 1,-1 2 0,1 0 0,0 2 0,0 0-1,0 1 1,0 1 0,1 1 0,0 1 0,-9 4-123,5 1 53,1 1-1,0 1 1,0 1 0,2 1 0,0 1 0,1 1 0,1 1 0,-10 12-53,12-11 56,2 0 0,0 0 0,2 1 0,0 1 0,1 0 0,1 0 0,1 1 0,2 0 0,0 1 0,1 0 0,1 0 0,1 9-56,-3 33 226,4 1 0,2-1 0,9 64-226,-1-63 127,3 0 0,3 0 1,3-2-1,3 0 0,3-1 1,2-1-1,26 45-127,-35-77 26,2-2 0,1 0 0,2-1 0,0-1-1,16 15-25,-23-28 3,0-2-1,1 0 0,1 0 1,-1-1-1,2-1 0,-1 0 1,2-2-1,-1 1 0,1-2 0,0 0 1,1-1-3,6 0 15,1 0-1,-1-2 1,1 0 0,0-2 0,0-1 0,0-1 0,0-1 0,12-2-15,-4-2 43,0-1 1,0-2-1,-1-2 0,-1 0 1,1-2-1,-1-2-43,22-13 65,-1-3-1,-1-1 0,-2-3 1,-1-2-1,-2-1 0,37-42-64,-52 49 42,-2-2-1,-2-1 1,-1-1-1,-1-2 0,-2 0 1,-2-2-42,-7 11 92,-1-2 1,-1 1 0,-2-1-1,-1-1 1,-1 0 0,-2 0 0,-1-1-1,1-22-92,-4 22 153,-2 0 0,-1 0 0,-1 0 1,-6-29-154,4 42 53,0 1 0,-1 0 0,-1 0 0,0 1 1,-2 0-1,0 0 0,0 0 0,-1 1 0,-4-3-53,-4-2 63,0 0 0,-1 2 0,-1 0 0,-1 1 0,0 1 0,-1 1 0,-1 1 0,-1 1 0,0 0 0,0 2 0,-1 1 0,0 1-63,-14-4-86,-1 1 1,0 2-1,0 2 0,-1 2 0,1 1 0,-1 2 0,-7 2 86,17 1-2777,10 4-3314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0 2241,'0'0'3890,"0"0"-2612,0 0-894,0 0-261,0 0-65,-3 11 60,-4 19-43,0-2 11,-2 1 1,-2 3-87,8-24 30,0 0 1,0 0-1,-1-1 0,-1 1 1,1-1-1,-1 0 1,0-1-1,-1 1 1,0-1-1,-2 2-30,0-2 119,-1-1-1,0 0 1,0 0 0,-1-1 0,1 0-1,-1 0 1,0-1 0,0 0-1,0-1 1,-1-1 0,1 1 0,0-1-1,-1-1 1,1 0 0,-1-1-1,-4 0-118,13 0-41,0 1 0,0-1 0,0 1 0,0-1 0,0 0 0,0 0 0,0 0-1,0 0 1,0 0 0,0 0 0,1 0 0,-1-1 0,0 1 0,1-1-1,-1 1 1,1-1 0,-1 0 41,-6-6-1136,7 7-1644,1 1-3148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3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1318 9380,'0'0'857,"0"0"-137,19-26-613,12-18 47,33-36-154,-19 36 128,2 3 0,1 1 0,3 2-1,28-15-127,-53 35 36,424-263 213,14 20-131,107-64-7,-540 306-197,-18 10-336,0 1 0,0 0 0,1 1 0,0 1 0,10-3 422,-24 9-1206,-7 0-2144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3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 5042,'0'0'1270,"0"0"-995,0 0-182,5 29 206,-4-22-277,25 148 1327,-1 78-1349,-20 68 658,-8-243-550,-2-1 1,-2 0-1,-3 0 1,-6 12-109,-25 61 401,-22 42-401,-30 90 367,79-203-348,11-24-350,3-33-372,0-7-248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4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8148,'0'0'437,"24"10"-287,2 1 126,0 2 1,-1 1-1,7 5-276,-11-2 253,-1 0 0,0 1 0,-2 0 0,10 13-253,130 145 1200,8-7 1,106 78-1201,-69-92 159,6-10 0,6-8 0,91 35-159,-230-131 20,-3 4 0,22 18-20,-95-63-21,0 0 0,0 0 0,0 0-1,0 0 1,0 0 0,0 0 0,0 0 0,0 1-1,-1-1 1,1 0 0,0 0 0,0 0 0,0 0-1,0 0 1,0 0 0,0 0 0,0 0 0,0 0-1,0 0 1,0 0 0,0 0 0,0 0 0,0 0-1,0 0 1,0 0 0,0 0 0,0 1 0,0-1-1,0 0 1,0 0 0,0 0 0,0 0 0,0 0-1,0 0 1,0 0 0,0 0 0,0 0 21,-14 0-3010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5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89 5859,'0'0'2339,"0"0"-895,0 0-225,0 0 30,0 0-452,-8-9-191,5 4-526,-29-30 447,29 32-393,-1 0 1,1 0-1,-1 0 1,1 1-1,-1-1 1,0 1-1,0 0 1,0 0-1,0 0 1,0 1-1,-3-1-134,-7-3 178,12 4-115,0 0 0,0 0-1,-1 0 1,1 1-1,0-1 1,-1 1 0,1-1-1,-1 1 1,-1 0-63,-7 0 34,0 0 0,0 1 1,1 1-1,-1 0 0,0 1 1,1-1-1,-1 2 0,1 0 1,0 0-1,0 1 0,1 0 1,-1 0-1,1 1 0,0 1 1,-5 4-35,11-8-1,-39 34-76,40-34 69,0-1 1,0 1-1,0-1 1,0 1 0,0 0-1,0 0 1,1 0-1,0 0 1,0 0-1,-1 0 1,2 0 0,-1 1-1,0-1 1,1 0-1,-1 2 8,2-4-8,-1 0 1,1 0-1,-1 0 0,1-1 0,-1 1 0,1 0 0,0 0 0,-1-1 1,1 1-1,0 0 0,0-1 0,-1 1 0,1-1 0,0 1 0,0-1 1,0 1-1,0-1 0,0 0 0,0 1 0,0-1 0,0 0 0,0 0 0,0 0 1,0 0-1,0 0 0,0 0 0,-1 0 0,1 0 0,0 0 0,1 0 8,1 0-25,41 3-893,41-4 918,-25 0-387,-59 2 378,-1-1-1,1 0 1,-1 0-1,1 1 1,0-1 0,-1 1-1,1-1 1,-1 0-1,0 1 1,1-1-1,-1 1 1,1-1-1,-1 1 1,0-1 0,1 1-1,-1-1 1,0 1-1,1 0 1,-1-1-1,0 1 1,0-1-1,0 1 1,0 0 0,0 0 9,5 21 41,-3-13-37,0-2 10,0-1 1,0 1 0,1 0-1,0-1 1,0 1 0,0-1-1,1 0 1,1 2-15,-2-6 0,-1 1-1,1 0 1,-1-1-1,1 1 1,0-1-1,0 0 1,1 0-1,-1 0 1,0 0-1,0 0 1,1-1-1,-1 1 1,1-1-1,0 0 1,-1 0-1,4 0 1,7 1 30,0-1-1,0 0 0,0-1 1,0 0-1,0-2 1,0 1-1,-1-1 1,3-2-30,-7 2-408,1-1 0,-1-1 0,0 1 0,-1-1 1,1-1-1,-1 0 0,0 0 0,0-1 0,0 1 1,-1-2-1,1 1 0,-1-2 408,19-21-9794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09:59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1 670 5875,'0'0'819,"0"0"-416,0 0-451,0 0 130,17 21 153,57 72-3,-66-83-215,8 12 17,1-1-1,1-1 0,3 1-33,-15-16 1,-1 0 1,1-1-1,1 0 1,-1 0-1,0-1 1,1 1 0,0-1-1,0-1 1,0 1-1,0-1 1,6 1-2,5-1 9,0 0 1,0-1 0,0-1 0,0 0-1,0-2 1,0 0 0,0-1 0,-1-1-1,1 0 1,-1-1 0,0-1 0,-1-1-1,16-8-9,22-15 77,-1-2 0,-2-2-1,17-18-76,-46 36 6,87-71 299,-3-4-1,-5-4 0,-4-5 0,47-67-304,-93 93 1649,-34 47 842,18-20-2491,-30 42 533,-4 5-460,-1 0-1,0 0 1,0 0-1,1-1 1,-1 1-1,0 0 1,0 0-1,1 0 1,-1-1-1,0 1 1,0 0-1,1-1 1,-1 1-1,0 0 0,0 0 1,0-1-1,0 1 1,0 0-1,0-1 1,1 1-1,-1 0 1,0-1-1,0 1 1,0 0-1,0-1 1,0 1-1,0 0 1,0-1-1,0 1 1,0 0-1,0-1 0,-1 1-72,2-1 8,-1 1 0,0-1-1,0 1 1,1-1 0,-1 0-1,0 1 1,1-1 0,-1 1-1,1-1 1,-1 1-1,0-1 1,1 1 0,-1 0-1,1-1 1,0 1 0,-1 0-1,1-1 1,-1 1-1,1 0 1,-1-1 0,1 1-1,0 0 1,-1 0 0,1 0-1,0 0 1,-1 0-1,1-1 1,0 1 0,-1 0-1,1 0 1,-1 1 0,1-1-1,0 0 1,-1 0 0,1 0-1,0 0-7,21 4-2014,-15 5-2665,-5 4-2965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6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7283,'0'0'1849,"0"0"-1038,0 0-661,0 0 44,0 0 377,-6 15-379,-15 36-143,3 0 0,2 1-1,2 1 1,-3 33-49,17-45-219,0-40 183,1-1-1,-1 1 0,1-1 0,0 1 0,-1-1 0,1 1 0,0-1 0,0 0 1,-1 1-1,1-1 0,0 0 0,0 0 0,0 1 0,-1-1 0,1 0 1,0 0-1,0 0 0,0 0 0,0 0 0,-1 0 0,2 0 37,27-1-206,-22 1 173,169-4-101,-175 4 135,0 0-1,0 0 1,0 1-1,0-1 1,0 0-1,0 1 1,0-1-1,0 1 1,0-1-1,0 1 1,0-1-1,0 1 1,-1 0-1,1-1 1,0 1-1,0 0 1,-1 0-1,1 0 1,-1 0-1,1-1 1,0 1-1,-1 0 1,0 0-1,1 0 1,-1 0-1,0 0 1,1 0-1,-1 0 1,0 0-1,0 0 1,0 0-1,0 0 1,0 1-1,0-1 1,0 0-1,0 4 16,0 0 0,0-1 0,0 1 0,-1 0 1,0 0-1,0 0 0,0-1 0,-1 1-16,0 1 22,-1-1-1,0 0 1,-1 0 0,1-1 0,-1 1-1,0-1 1,0 1 0,0-1 0,-1-1-1,1 1 1,-1 0 0,0-1 0,0 0-1,-1 0-21,-13 7 307,0-1 0,-1 0-1,-5 0-306,8-2 252,0-2-1,-1 0 0,1-1 0,-1-1 1,0-1-1,-3 0-251,20-2-1,0 0 1,0 1-1,0-1 0,0 0 1,0 0-1,0 0 0,0 0 1,0 0-1,0 0 0,0 0 1,0 0-1,0 0 0,0 0 1,0-1-1,0 1 0,1 0 1,-1-1-1,0 1 0,0-1 1,0 1-1,0-1 1,0 1-1,1-1 0,-2 0 1,6-4-582,9-13-2406,12-6-1094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4:56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7235,'0'0'1038,"0"0"248,-22 5 64,-16 3-91,-21 9-1259,52-15 110,0 1 0,1 0 0,-1 1 0,1-1-1,0 1 1,0 0 0,0 1 0,0-1 0,1 1 0,0 1-1,0-1 1,0 1 0,1-1 0,-1 1 0,2 0 0,-1 1-1,-1 3-109,0 0 63,1 2 0,1-1-1,0 0 1,0 1-1,1 0 1,0-1 0,1 1-1,1 0 1,0 1-63,0-7 5,0-1 0,1 0 0,-1 1 0,2-1 0,-1 1 1,0-1-1,1 0 0,0 0 0,0 0 0,1 0 0,-1 0 0,1 0 1,0-1-1,2 3-5,0 0 12,1-1 0,1 0 0,-1 0 0,1-1 0,0 1 0,0-1 0,0-1 0,8 4-12,3 0 15,0-1 0,0 0 0,0-2 0,1 0 0,0-1 0,0-1 0,0 0 0,5-2-15,103 0-1219,-101-2-3424,-14-4-4286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408 144 6819,'0'0'710,"-24"7"-94,7-3-485,3 0-29,0-1-1,0 2 0,0 0 1,1 0-1,-1 2 0,2-1 1,-1 2-1,1-1 0,0 2 1,-11 9-102,0 4 149,2 2 0,0 0 0,2 1 1,0 1-1,2 1 0,1 1 1,1 0-1,1 1-149,5-10 77,1 1 0,1 0-1,1 1 1,1 0 0,1 0 0,1 0-1,0 0 1,2 1 0,0-1 0,1 1-1,2-1 1,1 8-77,-2-23 2,1-1 1,0 1-1,0-1 0,0 1 1,1-1-1,0 0 0,0 0 0,0 0 1,0 0-1,1-1 0,0 1 1,0-1-1,0 0 0,0 0 0,1-1 1,0 1-1,-1-1 0,1 0 0,0 0 1,1 0-1,4 1-2,6 2-8,1 0 1,0 0-1,0-2 1,0 0-1,1-2 1,11 2 7,-1-2 22,1-1 1,-1-1 0,9-2-23,-25 1 5,1-1-1,0 0 1,-1-1 0,0-1 0,0 0 0,0-1 0,0 0 0,5-3-5,3-5 11,-1-1 1,0 0 0,-2-1 0,0-1 0,0-1-1,-2 0 1,0-1 0,-1-1 0,0 0 0,-2-1-1,0 0 1,-2-1 0,0-1 0,-1 1 0,-1-1-1,-2-1 1,0 1 0,-1-1 0,1-12-12,-4 9 28,0 0 1,-1 1-1,-2-1 0,-1 0 1,-5-24-29,4 35 13,-1 1 0,0-1 1,-1 1-1,-1 0 0,0 1 0,-1-1 1,0 1-1,-1 1 0,-1-1 1,-7-8-14,7 11 37,0-1 0,-1 1 0,0 1 0,-1-1 0,0 2 0,0 0 1,-1 0-1,0 1 0,0 0 0,-1 1 0,0 0 0,0 1 0,-6-1-37,6 5-987,10 4 229,6 3-767,7 12-1330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3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71 4354,'-25'1'3663,"-5"-1"-2892,0 3 0,-17 3-771,44-6 26,1 1 0,-1-1 0,1 1 0,-1 0 0,1 0 0,0 0 0,-1 0 0,1 0-1,0 0 1,0 1 0,-1-1 0,1 1 0,0 0 0,1-1 0,-1 1 0,0 0 0,0 0 0,1 0 0,-1 1 0,0 1-26,0 0 34,1 0-1,0 1 1,0 0 0,0-1 0,0 1 0,1-1 0,0 1-1,0 3-33,-1 2 49,1 3-20,0 0 0,1 0 0,1 0 0,0-1 1,0 1-1,1 0 0,1-1 0,0 1 0,1-1 0,0 0 1,1-1-1,0 2-29,6 6 37,1-1 0,1 0 1,0-1-1,1 0 0,1-1 0,13 10-37,0-1 24,2-2-1,1 0 0,0-3 0,22 11-23,-29-19 1,-1-1 0,1-2 0,1 0 0,-1-1-1,1-2 1,1-1 0,1 0-1,-6-2-5,-1-2 0,1 0 0,0-1 0,-1-1-1,1-1 1,5-1 5,-19 1 7,0 0-1,0 0 1,-1-1-1,1 0 1,-1 0-1,1 0 1,-1-1-1,0 0 1,-1-1-1,1 0 1,-1 0 0,0 0-1,0-1 1,0 0-1,-1 0 1,0 0-1,4-7-6,-3 3 23,0 0 0,-1 0 0,-1-1 0,0 0 0,0 0 0,-1 0-1,0 0 1,0-6-23,0-7 130,-1-1 1,-2 0-1,0-10-130,-1 20 87,0 0 0,-2 0 0,1 0 0,-2 1 0,0-1 0,0 1 0,-2 0 0,0 0 0,0 0 0,-1 1 0,-1 0 0,-7-10-87,1 6 131,-1 0 1,0 0-1,-1 1 0,0 1 0,-2 1 1,0 1-1,0 0 0,-7-3-131,19 13-35,5 3 7,0 0 0,1-1 1,-1 1-1,0 0 0,0-1 0,1 1 1,-1-1-1,0 1 0,0-1 1,1 0-1,-1 1 0,0-1 1,1 1-1,-1-1 0,1 0 1,-1 0-1,1 1 0,-1-1 0,1 0 1,0 0-1,-1 0 0,1 1 1,0-2 27,1 1-4490,8 1-3717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4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235 114 8932,'0'0'1547,"-23"16"-458,8-4-950,1-3-65,0 0 1,1 2-1,1-1 0,-1 2 0,2-1 0,0 2 0,0-1 1,1 2-1,1-1 0,0 1 0,-3 7-74,1 7 172,0 1 0,2 0 0,2 0 0,0 0 0,2 1 0,1 0 0,1 0 0,2 0 0,1 0 0,1 1 0,3 6-172,-3-26 12,1-1 0,0 1 1,0 0-1,2-1 0,-1 1 1,1-1-1,0 0 0,1 0 1,1-1-1,-1 1 0,2 0-12,-2-4 2,-1 0-1,1-1 0,0 1 0,0-1 1,1 0-1,-1-1 0,1 1 0,0-1 1,0-1-1,1 1 0,-1-1 1,1 0-1,0 0 0,0-1 0,0 0 1,0 0-1,1 0-1,2 0 8,1-1 0,-1 0-1,1-1 1,-1 0 0,1 0 0,0-1-1,6-2-7,-10 1 5,0 0 0,0 0 0,-1 0 0,1-1-1,-1 0 1,0-1 0,0 1 0,0-1 0,0 0-1,-1-1 1,0 1 0,1-2-5,7-8 21,0-1 0,-1 0 0,-1-1 0,-1 0 0,0-1 0,-1 0 0,-1 0 1,-1-1-1,0 0 0,-1-1 0,3-16-21,-1-8 49,-1-1 1,-2 0-1,-2-1 1,-3-28-50,0 59 8,0 0 1,-1 0 0,-1 0 0,0 0 0,-1 0-1,-1 0 1,0 0 0,0 1 0,-2-1 0,0 1 0,0 1-1,-1-1 1,-1 1 0,0 0 0,0 1 0,-1 0-1,-1 0 1,0 1 0,0 0 0,-1 1 0,0 0 0,-1 1-1,-1-1-8,2 2-123,0 1-1,0 1 1,0 0-1,-1 0 0,0 1 1,0 0-1,0 1 0,0 1 1,0 0-1,-1 0 1,1 1-1,-3 1 124,-17 0-4789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5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3474,'0'0'1648,"0"0"-1376,0 0-191,0 0 255,0 0 16,0 0-144,0 0 32,2 0-240,-2 0 16,0 4-32,0 1-16,0 2-1040,0-1-1073,0-6 256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6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1 240,'0'0'1409,"0"0"-881,0 0 48,0 0 401,0 0-49,0 0-608,-37 97-240,37-75-80,0-15-32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 5138,'0'0'1553,"0"0"-897,0 0-400,0 0 225,0 0 47,0 0-336,-42 124-160,37-108 48,2-3 0,3-4-80,0 2 0,0-1-32,0-10-144,8 0-993</inkml:trace>
  <inkml:trace contextRef="#ctx0" brushRef="#br0" timeOffset="1">65 332 5619,'0'0'736,"0"0"-464,0 0-224,-52 115-48,47-94-400,-3-1-3042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6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9124,'0'0'624,"0"0"-624,0 0 0,0 0 193,112 156 111,-49-82 80,10 1 128,-1 1 48,-1-6-272,-1-4-207,-2-10 79,-8-6-160,-10-5 48,-8-7-48,-14 1-16,-13-10-273,-15-27-3200,0-2-4227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7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1 713 9028,'0'0'1921,"0"0"-1409,0 0-512,0 0 0,0 0 96,127-162 320,-19 78 337,15-8-257,5-3-384,-5 7 16,-11 5 16,-14 6-64,-80 59-80,-8 4-2929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00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4754,'0'0'1091,"0"0"267,0 0-221,0 0-283,1 8-249,-1-5-587,1-1 0,-1 1 0,1-1-1,-1 0 1,1 1 0,0-1 0,0 0 0,0 0 0,0 1 0,1-1-1,-1 0 1,0 0 0,1 0 0,0 0 0,-1-1 0,1 1-1,0 0 1,0-1 0,1 1-18,8 5 96,0-1 0,0 0 0,0-1 0,2 0-96,-11-4 11,161 73 949,-4 8 0,-3 6-1,24 26-959,434 323 1078,-569-404-1065,463 349-85,-491-368-1815,-12-12-3438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8516,'0'0'1264,"0"0"-783,0 0-113,0 0-320,0 0 64,-33 120-96,26-39 16,-1 2-16,3 5-32,0-2-768,5-64-2194,0-6-1280</inkml:trace>
  <inkml:trace contextRef="#ctx0" brushRef="#br0" timeOffset="1">28 793 3233,'0'0'1409,"0"0"-641,0 0-559,0 0-97,0 0-112,0 0-224,-28 101-3154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7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1649,'0'0'128,"0"0"-128</inkml:trace>
  <inkml:trace contextRef="#ctx0" brushRef="#br0" timeOffset="1">0 1 5330,'23'180'1249,"-23"-159"-1201,0-15-48,0 3-1152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8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8164,'0'0'1104,"0"0"-1104,0 0 0,0 0 80,0 0 320,160 95 81,-92-46-273,-1 12-48,-1-7-80,-6 3-64,-8-1 32,-4 3-48,-10-5 0,-38-36-720,0 0-3234</inkml:trace>
  <inkml:trace contextRef="#ctx0" brushRef="#br0" timeOffset="1">196 704 11541,'0'0'1457,"0"0"-417,0 0-1040,0 0-176,83-155 144,32 49 64,28-34 16,22-25 64,-97 95-112,-5 3-5442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8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8884,'0'0'336,"0"0"-176,0 0-160,0 0-224,0 0-4578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9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4354,'0'11'4274,"0"-6"-3874,0 4-304,0 11-96,0 7 0,2 9-16,-2 3-608,0-28-3538,0 3 304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2529,'0'0'1043,"0"0"-771,0 0-248,0 0-66,0 0-257,-2 21-424,-18 149 285,14-133 499,5-22 260,-1-1 0,-1 1 1,-1-1-1,0 0 0,-1 0 0,0 1-321,3-11 409,1-1 0,0 0 0,0 1 0,1-1 0,-1 1 0,1-1 0,0 1 0,0 1-409,1 31-396,1-13-1453,-2-16-2668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09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2 853 1585,'0'0'6387,"0"0"-4373,0 0-1424,0 0-156,0 0 7,-2-5-57,2 5-383,0 0 1,0 0 0,0 0 0,0 0-1,1 0 1,-1 0 0,0 0 0,0 0-1,0 0 1,0 0 0,0 0 0,0 0-1,0 0 1,0 0 0,0 0 0,0 0 0,0 0-1,0 0 1,0 0 0,0 0 0,0 0-1,1 0 1,-1 0 0,0 0 0,0 0-1,0 0 1,0 0 0,0 0 0,0 0-1,0 0 1,0 0 0,0 0-2,20 37 322,-2 1 1,-2 1 0,-2 1-1,3 12-322,-5-12 32,2-1-1,1 0 1,2-1 0,2-1-1,5 6-31,-19-36-1,0 0 0,1 0 0,0-1 0,0 0 0,1 0 0,-1 0 0,1 0 0,1-1 0,-1-1 0,1 1 0,0-1 0,1 0 1,-4-2-3,0 0 0,0 0 0,1 0-1,-1-1 1,1 0 0,-1 0 0,1-1 0,-1 0 0,1 0 0,-1 0 0,1 0 0,-1-1-1,0 0 1,1 0 0,-1 0 0,0-1 0,1 0 0,-1 0 0,0 0 0,3-2 3,7-8-11,0 0 1,-1-1 0,0-1-1,-1 0 1,0-1 0,-1 0-1,4-7 11,-2 3-2,-5 7 2,203-258 23,-118 159 7,44-34-30,38-20-517,8 8-1,6 8 1,76-38 517,-260 183-735,1-1 1,-1 1 0,1 1 0,0-1 0,8-1 734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7:4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3330,'0'0'301,"33"5"-66,4-1-161,44 7 364,58 16-438,34 22 842,-3 7-1,10 13-841,57 20 185,681 196 48,-280-93-112,-9 35-41,-563-199-20,151 59 3,-162-69 407,0-2 1,0-2-1,6-2-470,-11-4 309,-7-2-226,-1 1 0,0 3 0,4 3-83,-34-7-1062,-11 0-3334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7:44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49 578 12646,'0'0'432,"-9"20"-117,9-20-315,-13 24 41,2 1 1,-1 9-42,11-32 0,0 0 1,1 0 0,-1 0-1,1-1 1,0 1 0,-1 0-1,1 0 1,0 0 0,0 0-1,0 0 1,0 0 0,1 0-1,-1 0 1,1 0 0,-1 0-1,1-1 1,-1 1 0,1 0 0,0 0-1,0-1 1,0 1 0,0 0-1,0-1 1,2 2-1,-1 0 0,1-1 0,0 0 1,1 0-1,-1 0 0,0 0 0,1-1 1,-1 1-1,1-1 0,1 0 0,-3 0 0,7 2-2,0 0 1,0-1-1,0 0 0,1-1 1,-1 0-1,0 0 0,0-1 0,1 0 1,-1-1-1,0 0 0,1 0 1,-1-1-1,7-3 2,-5 1-13,0 0 0,-1-1 1,0 0-1,0 0 0,0-1 0,0-1 1,-1 0-1,0 0 0,-1-1 0,0 0 0,1-2 13,11-13-507,-1-2-1,-1 0 1,-1-1-1,-2-1 1,0 0-1,-2-1 1,-1 0-1,3-16 508,-6 17-629,-2-1 0,0 0-1,-2 0 1,-2 0-1,0-1 1,-2 0 0,-1 1-1,-1-1 1,-2-7 629,2 30 36,0 0 0,0 0 0,0 0-1,-1 0 1,0 0 0,-1 0 0,1 0 0,-1 1 0,0-1 0,0 1-1,-1 0 1,1-1 0,-1 2 0,-1-1 0,1 0 0,-1 1 0,1 0-1,-1 0 1,0 0 0,-2 0-36,1 0 333,-1 1 0,1 1 0,-1-1-1,0 1 1,0 0 0,0 0 0,0 1 0,0 0-1,0 0 1,0 1 0,-2 0-333,7 0 84,1-1 0,-1 1 1,0 1-1,0-1 0,1 0 0,-1 0 1,0 1-1,1-1 0,-1 1 0,1-1 1,-1 1-1,0-1 0,1 1 0,-1 0 1,1 0-1,0 0 0,-1 0 0,1 0 1,0 0-1,0 1 0,-1-1 0,1 0 1,0 0-1,0 1-84,-1 3 126,-1 1 0,1-1 0,1 1 0,-1-1 0,1 1 0,-1 5-126,2-11 5,-7 51 231,3 1 0,1-1 1,5 51-237,0-8 118,-2-52-93,0 101 158,16 113-183,6-113 55,-10-77-138,-3 1-1,0 59 84,-9-125-19,-1 8-91,-6-17-28,0-11 57,0 0 0,1 0 0,1 0 0,1-1 0,-1-17 81,2 4 8,1-1 0,1 0-1,3-10-7,-2 38 4,1-1 0,0 1 1,0-1-1,1 1 0,-1-1 0,2 1 0,-1 0 0,0 0 0,1 0 0,0 0 0,1 1 0,-1-1 0,1 1 0,0 0 0,4-4-4,-1 3-3,0 0 0,1 0 0,0 1 1,0 0-1,0 0 0,0 1 0,1 0 0,-1 0 0,1 1 0,8-2 3,-2 1-162,1 0 0,1 1-1,-1 0 1,1 1 162,25 2-2755,-12 2-4339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7:45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298 254 7427,'-27'8'1172,"12"-4"-973,-4 0 17,1 1 0,0 1 0,-13 6-216,22-8 73,1 1 0,0-1 1,0 2-1,1-1 1,-1 1-1,1 0 0,1 0 1,-1 1-1,1-1 0,0 2 1,-1 1-74,-5 10 181,1 0 1,1 0-1,1 1 0,1 0 1,1 1-1,0 0 1,2 0-1,0 0 1,2 1-1,0-1 0,1 1 1,2 0-1,0 0 1,1-1-1,1 1 1,1 0-1,6 20-181,-5-25 22,0-1-1,2 1 1,0-1-1,1 0 1,1 0-1,0-1 1,1 0 0,0 0-1,2-1 1,-1-1-1,2 0 1,0 0-1,0-1 1,1 0 0,1-1-1,0-1 1,0 0-1,1-1 1,0 0 0,1-2-1,0 1 1,10 2-22,7-2 21,1-1 1,0-1 0,0-2 0,1-1 0,-1-2-1,24-3-21,-33 2 12,0-2 0,0 0 0,0-2-1,-1-1 1,1-1 0,-1 0 0,0-2-1,-1-1 1,0-1 0,0-1 0,-1-1-1,-1-1 1,0-1 0,0-1-1,3-4-11,-8 5 5,0-1-1,-1-1 0,0-1 0,-1 0 0,-1 0 0,-1-1 0,0-1 0,-2 0 0,0-1 0,5-15-4,-6 10 30,-2 0 1,0-1-1,-2 0 0,-1 0 0,-1 0 1,-1-1-1,-2 1 0,-1-18-30,0 23 21,-1-1 0,-1 2 0,-1-1 0,-1 0 0,-1 1 0,0 0 0,-2 0 0,0 1 1,-1-1-1,-1 2 0,-1 0 0,0 0 0,-2 1 0,0 0 0,0 1 0,-2 1 0,-15-14-21,11 14 33,0 1 1,-1 1-1,0 1 1,-1 1-1,0 0 0,-1 2 1,0 0-1,0 2 1,-1 0-1,-18-2-33,-4 1-42,-1 2 0,1 3-1,-1 1 1,-39 4 42,82-2-232,0 0 0,0 0 0,0 0 0,0 1 0,0-1 0,1 1-1,-1-1 1,0 1 0,0 0 0,1 0 0,-1 1 0,-2 0 232,-18 24-8425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0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4274,'0'0'6619,"0"0"-4864,0 0-1624,23 20 648,307 275 1729,-307-275-2453,155 134 709,119 75-764,-254-200-51,1-2 1,1-2-1,1-2 0,15 4 51,-30-18-996,-18-8-5440,-22-1 419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1701 4338,'0'0'955,"0"0"-611,0 0-221,0 0-86,-1 1-10,-2 0-8,2 0 13,1-1 120,0 0 248,0 0 88,0 0-24,0 0-162,0 0-174,0 0-29,0 0 53,0 0 8,0 0 67,0 0-41,0 0 70,0 0 6,2-66 64,3 0 1,2 1-1,4-1-326,31-225 935,-12-1 0,-10-140-935,-19 295 374,2-73 679,-3 204-966,1 0-1,1 0 1,-1 0-1,1 0 0,0 1 1,0-1-1,1 1 1,0 0-1,0-1 0,0 1 1,0 0-1,1 1 1,1-3-87,3 7-406,-6 0-4748,-2 0-1692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1 309 8884,'0'0'638,"0"0"-534,0 0-142,12-29 116,43-96 7,-47 110-76,0-1-1,1 1 0,1 0 1,8-8-9,-11 15 5,0 0 0,1 1 0,1 0 0,-1 0 0,1 1 0,3-1-5,-7 3 14,1 2 0,-1-1-1,1 1 1,0 0 0,0 0 0,0 0-1,0 1 1,0 0 0,3 0-14,-5 1 31,0-1 0,0 1 0,-1 0 0,1 1 0,0-1 0,0 1 0,0-1 0,0 1 0,-1 0 0,1 1 1,0-1-1,-1 1 0,1-1 0,-1 1 0,3 2-31,3 4 153,-1 0 1,0 0 0,0 1-1,-1 0 1,0 1 0,-1 0-1,0 0 1,1 2-154,14 31 563,5 20-563,-4-13 6,5 9-2340,-24-53-2157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0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1557 3073,'0'0'2364,"0"0"-1724,0 0-549,0 0 83,0 0 212,0 0 252,4-9 13,14-50 5,-3 0 1,7-51-657,12-135 731,-23 91 1610,-7-106-2341,-4 210 233,3 18-202,0 0 0,3 1 0,0-1 0,2 1 0,3-4-31,7-29 16,-3 7 63,-7 33 205,-2-1 0,0 1 0,-2-2 0,-1 1 0,0-14-284,-3-89 750,0 127-715,0 1 10,0-1 968,0-1 1069,0 1-4441,0 1-2755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0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144 137 6387,'0'0'56,"0"0"-29,-4-3 13,-9-7 104,10 7 347,3 3 477,0 0 123,0 0-106,-3-10 413,3-12-1536,2 0 0,0 1 0,1-4 138,-3 25 21,0 0 0,0-1 0,0 1 0,0 0 0,0 0 0,0 0 0,0 0 0,0-1 0,0 1 0,-1 0 0,1 0 0,0 0-1,0 0 1,0 0 0,0 0 0,0-1 0,-1 1 0,1 0 0,0 0 0,0 0 0,0 0 0,0 0 0,-1 0 0,1 0 0,0 0 0,0 0 0,0 0 0,-1 0 0,1 0 0,0 0 0,0 0 0,0 0 0,0 0-1,-1 0 1,1 0 0,0 0 0,0 0 0,0 0 0,-1 0 0,1 0 0,0 0 0,0 0 0,0 0 0,0 0 0,-1 1 0,1-1 0,0 0 0,0 0 0,0 0 0,0 0 0,0 0 0,0 0 0,-1 1-1,1-1 1,0 0 0,0 0 0,0 0-21,-11 8 129,5-2-91,1-1 0,1 1 0,-1 0 0,1 1 0,0-1 0,0 1 0,1 0 0,0-1 0,0 2 0,0-1 0,1 0-1,0 0 1,1 1 0,0 0-38,7-10-504,-3-1 468,0-1 0,0 1-1,0-1 1,0 0 0,-1 0 0,0 0 0,0 0-1,0 0 1,0-1 0,-1 1 0,1 0-1,-1-4 37,2-4-26,-1 0 0,-1 0 0,0 0 0,-1-5 26,0 17 15,0-1-1,-1 1 0,1 0 1,0-1-1,-1 1 1,1-1-1,-1 1 1,1-1-1,-1 1 0,1 0 1,0-1-1,-1 1 1,1 0-1,-1-1 1,0 1-1,1 0 0,-1 0 1,1 0-1,-1-1 1,1 1-1,-1 0 0,1 0 1,-1 0-1,0 0 1,1 0-1,-1 0 1,1 0-1,-1 0 0,0 0 1,1 1-1,-1-1-14,-21 3 578,19-2-538,0 1 1,-1-1-1,1 1 1,0 0-1,0 0 1,0 0 0,1 0-1,-1 0 1,0 1-1,1 0 1,0-1-1,-1 1 1,1 0 0,0 0-1,0 0 1,1 0-1,-1 0 1,1 1-1,0-1 1,-1 0-1,1 1 1,0 1-41,-2 9 116,0-1 0,1 1 0,1 0 0,0 0 0,1 4-116,0-16 0,0 0 0,0 1 1,0-1-1,1 0 0,-1 0 0,0 0 0,1 0 0,0 0 0,-1 0 0,1 0 0,0 0 0,0 0 0,0-1 0,0 1 1,1 0-1,-1-1 0,0 1 0,1 0 0,-1-1 0,1 0 0,0 1 0,-1-1 0,1 0 0,0 0 0,0 0 0,0 0 1,0 0-1,0 0 0,0 0 0,0-1 0,0 1 0,0-1 0,9 2-5,1 0 0,-1-1 1,1 0-1,0-1 0,7-1 5,1 1-19,-16 0-12,0 0 0,0-1 0,0 1 0,0-1 0,0 0 0,0 0 0,0 0 0,0 0 0,0-1 0,-1 0-1,1 0 1,0 0 0,-1 0 0,0 0 0,1-1 0,-1 1 0,0-1 0,0 0 0,0 0 0,-1 0 0,1 0 0,-1 0 0,0-1 0,0 1-1,0-1 1,0 0 0,0 1 0,-1-1 0,0 0 0,0 0 0,0 0 0,0 0 0,-1 0 0,1-3 31,-2 6 11,1 0 0,-1-1 0,1 1 0,-1 0 0,0 0 0,0 0 0,1 0 0,-1 0 0,0 0 0,0 1 0,0-1 0,0 0 0,0 0 0,0 1 0,0-1 0,-1 0 0,1 1 0,0-1 0,0 1 0,0 0 0,-1-1 0,1 1 0,0 0 0,0 0 0,-1 0 0,1 0 0,0 0 0,-1 0-11,-43-3 312,43 3-265,-86 0 1111,88 0-1145,0 0 8,0 0 17,0 0-14,0 0 16,0 0 45,0 0 24,0 0 30,0 0-91,0 0-56,0 0-10,0 0-14,0 0-11,-1 1-82,1 0 0,0 0 0,-1 0 0,1 1 0,0-1 0,0 0 0,0 0 0,0 0 0,0 0 0,0 0 0,0 0 0,1 0 1,-1 0-1,0 0 0,1 0 0,-1 0 0,0 0 0,1 0 0,-1 0 0,1 1 125,4 4-4913,-2-5-1876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04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1905 72 5266,'0'0'1028,"0"0"-580,0 0 157,0 0 406,0 0-328,0 0-365,6 0 125,-6 0 2742,-80-2-2809,-1-3 1,-35-9-377,-23-1 894,-110 4-894,5 0 525,-506-2 1133,499 14-760,251-1-1266,0 0-1356,0 0-2977,0 2-5645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05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 1 2449,'0'0'2596,"0"0"-1977,0 0-515,10 0 114,-9 0 5793,-16 0-5855,1 0-128,0-1 0,0 2 0,0 0 0,0 0 0,0 2 0,0-1 1,1 2-1,-1 0 0,-5 2-28,-25 18-2,1 2 1,-19 15 1,-28 19 43,89-59-38,0 0 1,0 0 0,0 0 0,1 0 0,-1 0-1,0 1 1,1-1 0,-1 0 0,1 0-1,0 1 1,-1-1 0,1 0 0,0 0-1,0 1 1,0-1 0,0 0 0,0 1-1,0-1 1,0 0 0,0 1 0,1 0-6,6 30-23,5-11 24,1-1-1,1-1 0,1 0 0,1 0 0,16 14 0,-15-15 5,18 19 72,1-2 1,2-2-1,16 10-77,-32-27 56,0-2-1,1 0 1,0-2 0,1 0-1,1-2 1,-1-1-1,8 1-55,-16-5 36,5 2 2,1-2 0,0 0 1,1-1-1,-1-1 0,5-1-38,-27-2 45,0 63-3350,0-47-830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7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11797,'0'0'1041,"0"0"-1041,0 0-192,0 0 0,0 0-289,0 0-2128,0 0-1056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7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25 592,'0'0'128,"0"0"-128</inkml:trace>
  <inkml:trace contextRef="#ctx0" brushRef="#br0" timeOffset="1">319 0 7315,'0'0'2690,"0"0"-2018,0 0-368,0 0-304,0 0-448,0 0-865,63 9-1472,-53-9-1473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8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1969,'0'0'3473,"0"0"-2064,0 0-929,0 0-352,0 0-128,0 0-1760,51 16-3939</inkml:trace>
  <inkml:trace contextRef="#ctx0" brushRef="#br0" timeOffset="1">0 25 5843,'156'16'2193,"-156"-16"-1441,2 0-576,3 0-176,0 0-1264,0 0-3042</inkml:trace>
  <inkml:trace contextRef="#ctx0" brushRef="#br0" timeOffset="2">319 0 2593,'0'0'6675,"0"0"-5474,0 0-881,0 0-320,0 0 64,0 0-176,50 11-5283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1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1233,'0'0'6808,"0"0"-4156,0 0-1323,0 0-102,0 0-438,-8 0-556,-22 4-225,28-2-129,6 1 61,10 2-13,14 4 108,-1 1 0,0 1 0,-1 1 0,-1 2 0,0 0 0,0 2 0,-2 1 0,0 0 0,-1 2 0,12 12-35,-18-15 33,-1 0 1,-1 1-1,0 1 1,-1 0-1,-1 1 1,-1 0-1,5 12-33,-14-28 40,-1 1-1,0 0 0,0 0 1,0 0-1,0 0 0,-1 0 1,0 0-1,1 0 0,-2 0 1,1 1-1,0-1 0,-1 0 1,0 0-1,0 0 0,0 0 1,0-1-1,0 1 0,-1 0 1,0 0-1,0-1 0,0 1 1,0-1-1,0 1 0,-3 1-39,-6 7 128,-1-1 0,0 0 0,-1-1 0,0 0-1,-10 5-127,-3 3-33,-41 23 209,46-30-121,0 2-1,1 1 0,-13 11-54,32-16-1248,2-6-2359,6 0-897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0:01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1169 10693,'0'0'1107,"0"0"-443,-4-21-400,1 10-235,1 1 0,1 0 0,0-1-1,0 1 1,1-1 0,0 1-1,1-1 1,1-8-29,2 8 88,1 0 0,0 0 0,0 0 0,1 1 0,1 0 0,0 0 0,0 1 0,1 0 0,7-8-88,103-107 1029,4 5-1,32-18-1028,275-205 654,-397 318-614,21-18 34,2 2 1,2 2 0,24-9-75,-75 44 90,0 0 0,0 0 0,1 1 0,-1 0 0,1 0-1,-1 0 1,1 1 0,0 0 0,-1 0 0,2 1-90,18-2 1785,-32 8-10683,-3-1-204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28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1 716 7924,'0'0'1576,"0"0"-98,0 0-797,0 0-372,0 0-58,0 0 96,0 0 290,25 6-103,89 16-262,-107-21-269,0 0-1,1 0 1,-1-1 0,1-1 0,-1 1-1,0-1 1,1 0 0,-1-1-1,0 1 1,0-1 0,0-1-1,0 0 1,0 0 0,0 0 0,-1-1-1,1 1 1,-1-2 0,0 1-1,0-1 1,-1 0 0,0 0-1,1 0 1,-2-1 0,1 0-1,0-1-2,7-10 15,-1-1 0,-1-1 0,-1 0 0,0 0-1,-1 0 1,-2-1 0,4-17-15,0-5-208,-2-2 0,-2 1 0,-1-21 208,-1-133-1325,-4 175 1196,0 17 148,0-3-68,0-1 1,-1 1 0,0 0-1,0-1 1,-2-6 48,3 14 38,-1-1-1,1 1 1,-1-1-1,0 1 1,1-1-1,-1 1 0,0-1 1,0 1-1,0 0 1,0-1-1,0 1 1,0 0-1,0 0 1,-1 0-1,1 0 1,0 0-1,-1 0 1,1 0-1,0 0 1,-1 0-1,1 1 0,-1-1 1,0 1-1,1-1 1,-1 1-1,1-1 1,-1 1-1,0 0 1,1 0-1,-1 0 1,0 0-38,2 0 19,0 0 1,0 0 0,-1 0-1,1 0 1,0 0 0,0 0-1,-1 0 1,1 0-1,0 0 1,0 1 0,0-1-1,-1 0 1,1 0 0,0 0-1,0 0 1,0 0 0,-1 0-1,1 1 1,0-1 0,0 0-1,0 0 1,0 0-1,0 1 1,-1-1 0,1 0-1,0 0 1,0 0 0,0 1-1,0-1 1,0 0 0,0 0-1,0 1 1,0-1 0,0 0-1,0 0 1,0 0 0,0 1-1,0-1 1,0 0-1,0 0 1,0 1 0,0-1-1,0 0 1,0 0-20,-3 50 249,2-1 1,3 7-250,-1 23 29,0 202-12,-2 324-2926,1-591 2534,0 0 0,-1 1 0,-1-1 0,0 0 0,-1 0 0,-4 11 375,5-22-98,1 1 0,0-1 0,-1 0 0,0 0-1,0 0 1,0 0 0,0 0 0,0 0 0,0 0 0,-1-1 0,1 1 0,-1-1 0,0 0 0,0 1 0,0-1-1,0-1 1,0 1 0,0 0 0,-1-1 0,1 0 0,0 1 0,-1-1 0,1-1 0,-1 1 0,0 0 0,1-1-1,-1 0 1,0 0 98,-1 0 49,1 0 0,-1 0 0,0 0 1,1-1-1,-1 0 0,1 0 0,0 0 0,-1-1 0,1 1 0,0-1 0,0 0 0,0 0 0,0-1 0,0 1 0,0-1 0,0 0 0,1 0 0,0 0 0,-1 0 0,1-1 0,1 1 0,-1-1 0,0 0 1,1 0-1,-1-2-49,-1-1 211,1-1 1,0 1 0,1-1 0,0 1 0,0-1-1,0 0 1,1 0 0,0 0 0,1 0-1,0 0 1,0 0 0,1 0 0,0 0 0,2-7-212,-2 10 70,1-1 0,0 1 1,0 0-1,1 0 0,-1 0 1,1 1-1,0-1 0,1 0 1,-1 1-1,1 0 0,0 0 1,0 0-1,0 0 0,0 1 1,1 0-1,3-3-70,9-4 167,0 1 1,1 1 0,0 0-1,4 0-167,43-13 109,1 3 0,0 3-1,2 3 1,38-1-109,-74 11-2193,-20 2-3298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56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53 7668,'110'-23'-143,"-61"12"5,0 3 0,29-2 138,-78 10 1,1 0 0,0 0 1,-1-1-1,1 1 0,0 0 1,0 0-1,-1 0 0,1 0 1,0 0-1,0 0 0,-1 1 1,1-1-1,0 0 0,-1 0 1,1 0-1,0 1 0,-1-1 1,1 0-1,0 1 0,-1-1 1,1 1-2,-4 4 6,2-4 0,-5 9 69,-1-1 0,-1 0 0,0-1 1,0 0-1,0 0 0,-1-1 1,0 0-1,-3 1-75,-17 15 89,4-4-22,-20 17 306,42-33-269,-1 1 1,1-1-1,0 1 1,0 0 0,0 0-1,0 0 1,1 0-1,0 1 1,0-1 0,0 1-105,1-3 21,1 0-1,-1-1 1,1 1 0,0 0 0,0 0 0,0 0 0,0 0 0,0-1-1,0 1 1,0 0 0,1 0 0,-1 0 0,1 0 0,-1-1 0,1 1-1,0 0 1,-1-1 0,1 1 0,0 0 0,0-1 0,0 1 0,1-1-1,-1 1 1,0-1 0,0 0 0,1 0 0,-1 1 0,1-1 0,-1 0-1,1 0 1,-1 0 0,1-1 0,1 2-21,19 10-5,0-1 1,1-1-1,0-1 0,1-1 0,11 2 5,132 25 20,-131-28 11,20 3-24,-18-4-332,0 2-1,0 2 1,32 12 325,-67-21-215,1 0 0,-1 1 0,0-1 0,1 1 0,-1 0 0,0 0 0,0 0 0,0 1 0,0-1 0,-1 1 0,1-1 0,-1 1 0,1 0 0,-1 0 0,0 0 0,0 1 0,0-1 0,0 2 215,-1-2-144,-1 0-1,1-1 0,-1 1 1,0 0-1,0-1 0,0 1 1,0 0-1,-1-1 1,1 1-1,-1-1 0,0 1 1,1 0-1,-1-1 0,0 1 1,-1-1-1,1 0 1,0 1-1,-1-1 0,1 0 1,-1 0-1,1 0 1,-1 0-1,0 0 0,0 0 1,0 0-1,-2 0 145,-37 31 642,-1-3 0,-2-1 0,-14 5-642,23-13 619,-129 76 2099,-70 42 647,209-121-2653,25-18-707,0 0 0,0 0 0,0 0 0,0 0-1,0 0 1,-1 1 0,1-1 0,0 0 0,0 0-1,0 0 1,0 0 0,0 0 0,0 1 0,0-1-1,0 0 1,0 0 0,0 0 0,0 0 0,0 0-1,0 1 1,0-1 0,0 0 0,1 0 0,-1 0-1,0 0 1,0 0 0,0 0 0,0 1 0,0-1-1,0 0 1,0 0 0,0 0 0,0 0 0,0 0-1,1 0 1,-1 0 0,0 0 0,0 0 0,0 1-1,0-1 1,0 0 0,0 0 0,1 0 0,-1 0-1,0 0 1,0 0 0,0 0 0,0 0 0,0 0-1,1 0 1,-1 0 0,0 0 0,0 0 0,0 0-1,0 0 1,0 0 0,0 0 0,1 0 0,-1 0-1,0 0 1,0 0 0,0-1 0,0 1 0,0 0-1,1 0 1,-1 0 0,0 0 0,0 0-5,17 1-83,-16-1 85,37-3-62,-1-2-1,-1-1 1,1-2 0,-1-1 0,26-12 60,67-15-918,-86 30-678,-42 5 1486,0 1-1,0 0 1,-1 0-1,1 0 1,0 0-1,0 0 1,-1 0-1,1 0 1,0 0-1,0 0 1,-1 0-1,1 0 1,0 0-1,-1 1 1,1-1-1,0 0 0,-1 0 1,1 1-1,0-1 1,-1 1-1,1-1 1,0 0-1,-1 1 1,1-1 110,-1 1-136,0 0 0,0 0 1,0 0-1,0 0 0,0 0 0,0 0 1,-1 0-1,1 0 0,0 0 0,0 0 1,-1 0-1,1 0 0,0 0 0,-1-1 1,1 1-1,-1 0 0,0 0 0,1 0 136,-5 5-290,1 0 0,-1 0-1,1-1 1,-2 1-1,1-1 1,0 0 0,-1-1-1,-1 2 291,-57 34-136,-512 282 11226,540-301-10452,35-20-596,-7 7 234,9-8-264,-1 1 0,1-1-1,-1 1 1,1-1 0,-1 0 0,1 1-1,0-1 1,-1 0 0,1 1-1,-1-1 1,1 0 0,0 0-1,-1 0 1,1 0 0,-1 1-1,1-1 1,0 0 0,-1 0 0,1 0-1,0 0 1,-1 0 0,1-1-1,0 1 1,-1 0 0,1 0-12,10 0 3,63 0-161,0-3 1,64-11 157,19-19-497,36-18 497,-60 15-2705,-106 29-110,-25 6-760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8:57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733 1 496,'-25'23'5573,"20"-18"-5335,-188 165 3275,162-146-3125,17-13-151,0-1 0,1 2 0,0 0 0,1 0 0,0 1 0,1 0 0,1 1 0,-1 3-237,9-15 13,1 0 0,0 0 0,0 0 0,-1 0 0,2 0 0,-1 1 0,0-1 0,0 1 0,1-1 0,-1 0 0,1 1 0,0-1 0,-1 1 0,1-1 0,1 1 0,-1-1 0,0 1 0,0-1 0,1 1 0,0-1 0,-1 0 0,1 1 0,0-1 0,0 0 0,0 0 0,0 1 0,1-1 0,-1 0 0,1 0 0,-1 0 0,1-1 0,0 1 0,-1 0 0,1 0 0,0-1 0,0 1 0,0-1 0,2 1-13,8 4-26,1 0 0,0-1-1,-1 0 1,1-1 0,1-1 0,6 1 26,-12-2 5,49 8-39,-33-6 20,0 1 0,19 6 14,-42-10-7,1-1 0,-1 1 0,1-1-1,-1 1 1,1 0 0,-1 0-1,0 0 1,1 0 0,-1 0 0,0 0-1,0 0 1,0 0 0,0 0 0,0 0-1,0 1 1,0-1 0,0 0-1,0 1 1,-1-1 0,1 1 0,0 0 7,0 1-21,-1 0 1,0 0-1,1 0 1,-1 0-1,0 0 1,0-1-1,0 1 1,-1 0 0,1 0-1,-1 0 1,0 2 20,-2 5-52,-1-1 1,0 1 0,-1-1-1,0 0 1,0 0 0,-6 7 51,-20 23-3,-2-1 0,-2-2 0,-18 14 3,-119 94 89,103-90 644,-63 36-733,107-74 289,26-16-286,-1 0 0,0 0 0,0 0 1,0 0-1,0 0 0,0 0 1,1 0-1,-1 0 0,0 0 1,0 1-1,0-1 0,0 0 1,0 0-1,0 0 0,0 0 1,1 0-1,-1 0 0,0 0 0,0 0 1,0 0-1,0 0 0,0 1 1,0-1-1,0 0 0,0 0 1,0 0-1,0 0 0,0 0 1,0 0-1,0 1 0,1-1 0,-1 0 1,0 0-1,0 0 0,0 0 1,0 0-1,0 0 0,0 1 1,0-1-1,-1 0 0,1 0 1,0 0-1,0 0 0,0 0 1,0 0-1,0 1 0,0-1 0,0 0 1,0 0-1,0 0 0,0 0 1,0 0-1,0 0 0,0 0 1,-1 1-1,1-1 0,0 0 1,0 0-4,19 1-44,0 0 1,1-1 0,-1-1 0,0 0-1,2-2 44,100-21-42,-22 4 69,-69 18-502,-33 7 58,-25 22 441,-1-1-1,-2-1 0,0-2 0,-19 11-23,5-3 33,3-2-34,2-2 223,1 2-1,1 2 1,-13 15-222,48-43 15,1-1 0,0 1-1,0 0 1,0 0 0,0 0 0,0 0-1,0 3-14,1-5 1,1 0 0,-1 0-1,1 0 1,0 0-1,0-1 1,0 1 0,-1 0-1,1 0 1,0 0 0,0 0-1,0 0 1,0-1 0,0 1-1,0 0 1,1 0-1,-1 0 1,0 0 0,0 0-1,1-1 1,-1 1 0,0 0-1,1 0 1,-1 0 0,1-1-1,-1 1 1,1 0-1,-1-1 1,1 1 0,0 0-1,-1-1 1,1 1 0,0-1-1,-1 1 1,1-1 0,0 1-1,13 3-28,1 1 1,-1-2 0,1 0 0,0-1 0,0-1 0,2 0 27,74 3-147,19-5 147,-24 0-21,-82 1 20,0 0-1,1-1 1,-1 2 0,0-1 0,1 0 0,-1 1-1,0 0 1,0 0 0,1 0 0,-1 1 0,0-1-1,0 1 1,0 0 1,-2 0 1,0 1-1,-1-1 0,1 0 0,0 1 1,-1 0-1,1-1 0,-1 1 0,0 0 1,0-1-1,0 1 0,0 0 0,-1 0 1,1 0-1,-1 0 0,0 0 0,1 0 1,-1 0-1,-1 0 0,1 2 0,-1 12 11,0 0 0,-1 0 0,-1 0 0,0 0 1,-1 0-1,-1-1 0,-1 0 0,0 0 0,-1 0 0,-1 0-11,-21 35 63,-1 0 0,-13 12-63,31-46 6,-38 54 84,16-25 89,2 2 0,-21 44-179,49-85 86,1 0 0,0-1 0,0 1 0,1 1 0,0-1 0,0 0 0,0 0 0,1 1 0,0-1 0,1 1 0,0-1 0,0 4-86,1-8 6,-1-1-1,1 1 1,0-1-1,0 1 0,0-1 1,0 0-1,0 1 0,1-1 1,-1 0-1,1 0 0,-1 0 1,1 0-1,0 0 0,0 0 1,0 0-1,0-1 0,0 1 1,0-1-1,0 1 0,1-1 1,-1 0-1,0 0 0,1 0 1,-1 0-1,3 0-5,9 4-9,1-2-1,0 0 1,0 0 0,3-1 9,2 1-3,52 5-70,0-3 0,7-3 73,19-1-6497,-97-1 1457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14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6643,'0'0'851,"32"3"-685,1 1-160,33 4 42,1-4-1,4-3-47,236-14 1026,-27-1-1,162 0 229,-252-1-797,62-17-457,-141 16 98,0 4 1,80 4-99,-38 9 72,179-2-51,-94-20 116,-116 8 17,21 5-154,173 6 2207,262 35-2207,-478-28 1227,-99-5-1038,-1 0 105,0 0 18,0 0 19,0 0-25,7 0 589,3 0-4703,-10 0-2229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9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1745,'0'0'13302,"0"0"-13302,0 0 0,0 0 0,221-2 48,-121 2 64,-2 0-96,-11 0 32,-11 0-48,-14 2-160,-14 10-1825,-21 3-2129,-22 10-1536,-5 5 3328,-15 8 1330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2:5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25 544,'0'0'11638,"0"0"-10022,0 0-1616,0 0-112,0 0 112,183 0 96,-105 0-48,-1-4-48,-4-5-480,-13 2-5587,-47 2-768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0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7 6275,'0'0'1240,"-24"-1"-450,-191-3 1862,195 3-2178,14 0-272,0 1 1,0 0-1,0 0 1,0 1-1,0-1 1,-3 2-203,8-1 7,1-1 0,-1 1 0,1 0 0,-1 0 1,1-1-1,-1 1 0,1 0 0,0 0 0,-1 0 0,1 0 1,0 0-1,0 0 0,0 0 0,0 0 0,0-1 0,-1 1 1,2 0-1,-1 0 0,0 0 0,0 0 0,0 0 0,0 0 1,1 0-8,-1 3 11,0 7-6,1 0 0,1 0 0,-1 0 0,2 0 1,0-1-1,0 1 0,0-1 0,4 6-5,8 15 10,2 0 1,2 0-11,1 2-72,8 21 72,-22-42-32,-2-1-1,0 1 0,0-1 1,-1 1-1,-1 0 1,0 1-1,0-1 33,-1 2-107,0-1 0,-1 0-1,0 0 1,-1 0 0,-3 12 107,3-20-6,-1 1 1,1-1-1,-1 1 1,-1-1-1,1 0 1,-1 0-1,0 0 1,0 0-1,-1-1 1,1 1-1,-1-1 1,0 0-1,0 0 1,-2 2 5,-6 3-4,10-8-1,0 0-1,0 0 1,1 1 0,-1-1 0,0 0-1,1 1 1,-1-1 0,1 1-1,0 0 1,-1 0 0,1-1 0,0 1-1,0 0 1,0 0 0,0 0-1,0 0 1,1 0 0,-1 0-1,1 0 1,-1 1 0,1-1 0,0 0-1,-1 0 1,1 0 0,1 1 5,-1 7-38,-1 19 18,2-1-1,1 0 1,2 2 20,-2-17 8,0 0 1,-1-1-1,-1 1 0,0 0 1,0 0-1,-1 0 0,-1-1 1,0 1-1,-1-1 0,-1 1 1,0-1-1,0 0 0,-1 0 1,-1-1-1,0 1 0,-1 1-8,-12 18-22,-1 2 331,-14 32-309,30-54 69,-1 0-1,2 0 1,-1 0-1,2 0 1,-1 0-1,1 1 1,1-1-1,0 7-68,1-18 0,0 4 4,0 0-1,0 1 1,0-1 0,1 0-1,-1 0 1,1 0-1,0 0 1,1 2-4,-1-4-1,0-1 0,0 0 1,0 1-1,0-1 1,0 0-1,0 0 1,0 1-1,1-1 1,-1 0-1,1-1 1,-1 1-1,0 0 0,1 0 1,0 0-1,-1-1 1,1 1-1,-1-1 1,1 0-1,0 1 1,-1-1-1,1 0 0,0 0 1,19 3-387,0-2-1,0 0 1,1-1-1,-1-2 1,0 0-1,0-1 0,0-1 1,-1-1-1,1-1 1,-1-1-1,2-1 388,26-12-2228,-1-2 1,-1-3-1,43-29 2228,-38 18-767,-1-2 0,37-37 767,-29 20-240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18 5090,'0'0'2570,"0"0"-999,0 0-248,-23-4 46,-76-9-158,93 13-1119,1 0 1,-1 0-1,1 0 0,-1 1 0,1 0 1,-1 0-1,1 0 0,-1 1 0,1 0 1,0 0-1,0 0 0,0 1 0,-3 1-92,0 2 107,0 1 0,1-1-1,-1 1 1,1 0 0,-3 5-107,4-5 68,1-2-50,1 0-1,0 1 1,0 0 0,1 0 0,-1 0 0,1 0-1,0 0 1,1 0 0,-1 1 0,1 0-1,1-1 1,-1 1 0,1 0 0,0 0 0,1 0-1,0-1 1,0 1 0,0 1-18,0-7-1,0-1 1,1 1-1,-1 0 0,0 0 1,0 0-1,0 0 0,1 0 0,-1 0 1,1 0-1,-1 0 0,1 0 1,-1-1-1,1 1 0,-1 0 1,1 0-1,-1-1 0,1 1 1,0 0-1,0-1 0,-1 1 0,1-1 1,0 1-1,0-1 0,0 1 1,-1-1-1,1 1 1,3 0-7,0 0 1,0 1-1,0-1 1,0 0-1,0-1 1,0 1-1,2-1 7,9 0-43,-1 0 1,1-1-1,12-2 43,-15 0-96,0-1 0,0 0 0,0 0 0,-1-2 0,1 1 0,8-7 96,-7 5-138,0 0-1,1 0 0,0 2 0,12-4 139,-21 8-22,-4 1 22,0 1 0,-1-1 0,1 1-1,0-1 1,-1 1 0,1 0-1,0-1 1,-1 1 0,1 0 0,-1-1-1,1 1 1,-1 0 0,0 0 0,1-1-1,-1 1 1,0 0 0,1 0-1,-1 0 1,0 0 0,0 0 0,0-1-1,0 2 1,1 1 6,3 11 69,1-1-1,0 1 0,1-1 1,0 0-1,1-1 0,0 1 1,5 3-75,-9-11-174,2-1 1,-1 1-1,1-1 0,-1 0 1,1 0-1,0 0 1,0 0-1,2 0 174,-2-2-595,0 0 0,0 0 0,0 0 0,0 0 0,0-1 0,0 0 0,0 0-1,1 0 1,-1-1 0,4 0 595,1 1-1745,-6-1 1342,-1 0 0,0 0 0,0 0 1,0 0-1,1 0 0,-1-1 0,0 0 1,0 1-1,1-2 403,19-13-1257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4210,'0'0'1665,"0"0"-1009,0 0 641,0 0 335,0 0 161,8 119-736,-23-56-593,-8-2-64,1-7-272,4-4-64,11-14-64,2-13-1328,5-19-4259,0-4 1809,2-16 1841,21-29 1201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0 224,'0'0'9196,"0"0"-6410,0 0-2256,0 0-236,0 0 15,0 18-87,0 3-170,0 43 98,-2 0 0,-4 5-150,-14 44 115,-4-1-115,23-110-30,1-1 1,0 0-1,-1 1 1,1-1-1,0 0 0,0 1 1,0-1-1,0 0 1,0 1-1,0-1 1,0 1-1,0-1 1,0 0-1,1 1 1,-1-1-1,1 0 0,-1 0 1,1 1-1,0-1 30,-1 0-57,1-1 1,-1 1-1,1-1 0,0 1 0,0-1 0,-1 1 0,1-1 0,0 0 1,0 0-1,-1 1 0,1-1 0,0 0 0,0 0 0,0 0 0,0 0 0,-1 0 1,1 0-1,0 0 0,0 0 0,0 0 0,0 0 0,-1 0 0,1 0 57,8-3-520,-1 1 0,0-1 0,0-1 1,0 0-1,4-2 520,-1 0-245,2 1 226,0 0 0,1 1 1,-1 0-1,1 1 0,-1 0 1,1 1-1,0 1 0,0 0 1,11 2 18,-24-1 10,1 0 1,-1 0 0,1 1 0,-1-1 0,0 0 0,1 1 0,-1 0 0,0-1 0,1 1 0,-1 0 0,0-1 0,0 1 0,1 0 0,-1 0 0,0 0 0,0 0 0,0 0 0,0 0 0,-1 1 0,1-1 0,0 0 0,0 0 0,-1 1 0,1-1 0,0 0 0,-1 1 0,0-1 0,1 1 0,-1-1 0,0 0 0,1 1 0,-1 0-11,1 9 249,0-1 1,0 1-1,-1 0 1,0 2-250,0-2 302,-1-1-130,0 0-1,-1-1 1,0 1-1,0-1 1,-1 0 0,0 0-1,0 0 1,-1 0 0,-1 0-1,1-1 1,-2 0-1,1 1 1,-1-2 0,0 1-1,-4 3-171,-11 10 104,0-1 0,-1-1 1,-1 0-1,-14 7-104,31-22-109,4-2-24,0 0 0,0-1 0,0 1 0,-1-1 0,1 0 0,0 1 0,-1-1 0,1 0 0,-1-1 0,1 1 0,-3 0 133,5-1-2881,0 0-1177,0 0 979,0-2 881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8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47 7635,'0'0'1905,"0"0"-1067,0 0-208,0 0-94,0 0-96,-9-8 118,5 4-475,-1 0-2,0-1 1,0 1-1,0 0 1,-1 0-1,-5-2-81,9 5 46,0 0 0,-1-1 0,1 2 0,-1-1 0,0 0 0,1 1 0,-1-1 0,1 1 1,-1 0-1,0-1 0,1 1 0,-1 1 0,0-1 0,1 0 0,-1 1 0,0-1 0,1 1 0,-1 0 0,1 0 0,-2 0-46,2 1 46,-1-1 0,1 0 1,0 1-1,-1 0 0,1 0 0,0-1 0,0 1 0,0 0 1,0 1-1,1-1 0,-1 0 0,1 1 0,-1-1 1,1 0-1,0 1 0,0 0 0,0-1 0,0 1 0,0 0 1,0 1-47,0 8 85,-1-1 0,1 0 1,1 1-1,1 6-85,-1 0 10,0-10-4,1 0-1,0 0 0,0 0 1,1-1-1,0 1 0,0 0 1,1-1-1,0 0 1,1 2-6,7 12 8,1 0 0,6 6-8,-6-9 13,-1 0-1,-1 1 1,0 1-13,-7-13 11,0 0 0,-1 0-1,0 0 1,0 0 0,-1 0 0,0 0 0,0 0-1,-1 0 1,0 1 0,0-1 0,-1 1-11,1-7 5,0 0 1,-1 0 0,1-1-1,-1 1 1,1 0-1,-1 0 1,1-1-1,-1 1 1,1 0 0,-1-1-1,0 1 1,1 0-1,-1-1 1,0 1 0,0-1-1,1 0 1,-1 1-1,0-1 1,0 1 0,0-1-1,0 0 1,1 0-1,-1 1 1,0-1-1,0 0 1,0 0 0,0 0-6,-31 2 64,26-2-47,-58 1-57,38-1-4930,26 0-820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 7187,'0'0'2145,"0"0"-1216,0 0 63,-50 137 177,18-94-273,-1-5-368,6 1-288,9-5-240,5-7 64,11-5-64,2-8-1312,0-10-3074,0-4-1553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02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4594,'0'0'3303,"0"0"-1545,0 0-339,0 0-253,0 0-13,-14 9-420,8-5-676,0 0-25,0-1 0,1 1 0,-1 1 0,1-1-1,0 1 1,0 0 0,0 0 0,0 0 0,1 1-1,0-1 1,0 1 0,1 0 0,0 1 0,0-1-1,0 0 1,1 1 0,-1 2-32,-2 15 91,1 0-1,0 0 1,2 0 0,1 0 0,2 0-1,0 1 1,2 4-91,-3-25 4,2-1-1,-1 1 1,0-1 0,1 1-1,0-1 1,-1 0 0,1 0 0,0 0-1,1 0 1,-1 0 0,1 0-1,-1 0 1,1-1 0,0 0-1,0 1 1,0-1 0,0 0-1,0 0 1,0-1 0,1 1 0,-1-1-1,1 1 1,-1-1 0,1 0-1,-1 0 1,1-1 0,1 1-4,5 1-94,1-1 1,0 0-1,0 0 1,0-1-1,0-1 1,0 0-1,-1 0 1,10-3 93,-13 2-616,0-1 1,1 0-1,-1 0 0,0-1 1,-1 0-1,1 0 0,-1-1 1,0 0-1,0 0 1,0 0-1,-1-1 0,2-1 616,-5 4-599,-1 1 0,1-1 0,0 0-1,-1 1 1,0-1 0,1 0-1,-1 0 1,0-2 599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55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0 9556,'0'0'1281,"0"0"-881,0 0-256,0 0 32,-35 154 16,20-98-144,0 5 0,-8 4-32,-5 8-16,-9-1-176,-3-2-3681,0-12 431,22-49 769,8-9 960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56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1 555 9780,'0'0'219,"0"0"-85,0 0 10,21 5 160,0 1-193,-4-1-23,1-1 0,-1 0-1,1-1 1,0-1 0,0-1 0,0 0 0,7-2-88,-7-1 41,-1-1 0,0-1 1,-1-1-1,1 0 1,-1-1-1,0-1 0,0 0 1,-1-1-1,0-1 1,0 0-1,-1-1 0,1-2-41,15-12 71,-1-2-1,-1-1 1,-2-1 0,22-29-71,-25 26-46,0-1 0,-3 0 0,14-29 46,-26 45 71,-1-1 0,-1 0 0,0 0 0,-1 0 0,-1-1 0,-1 1 0,0-1 0,-1 0 0,-1-6-71,-2 24 133,0 0 1,0 0-1,1-1 0,-1 1 0,0 0 1,0 0-1,0 0 0,0 1 0,0-1 0,0 0 1,1 0-1,-1 0 0,0 0 0,0 1 1,0-1-1,0 0 0,0 1-133,-2 2 35,0 0 0,0 0 0,0 0-1,0 0 1,1 1 0,-1-1 0,1 1 0,0-1 0,0 1 0,0 0-1,0 0 1,1 0 0,0 0 0,-1 0 0,1 2-35,-3 8 45,-24 81 48,5 2 0,-10 91-93,17-94 60,-12 79-32,3-11-29,-25 73 1,47-222 3,1-4-7,-1 0 1,0 0-1,0 0 1,-2 4 3,4-12 4,0 1 0,0-1 0,0 1 0,0-1 0,0 1 0,0-1 0,0 1 0,0-1 0,0 0 0,-1 0 0,1 0 0,-1 0 0,1 0 1,0 0-1,-1 0 0,0 0 0,1 0 0,-1-1 0,0 1 0,1-1 0,-1 1 0,0-1 0,1 0 0,-1 1 0,0-1-4,-7 0 209,7 0-160,0 0-1,0 0 1,-1 1-1,1-2 1,0 1-1,0 0 1,0 0-1,0-1 1,1 1-1,-1-1 1,0 1-1,0-1 1,-1 0-49,2-1 3,0 1 1,0-1-1,0 1 1,1-1 0,-1 0-1,0 1 1,1-1-1,-1 0 1,1 1 0,-1-1-1,1 0 1,0 1 0,0-1-1,0 0 1,0 0-1,0 0 1,0 1 0,1-1-4,-1-8-1,1 0 0,1 1 0,-1-1 0,2 1 0,-1-1 0,1 1 0,1 0 0,0 0 0,0 0 0,1 0 0,0 1 0,0 0 1,3-3-1,14-16-5,0 1-1,2 2 1,8-7 6,43-36-2047,4 4 1,13-5 2046,-52 44-5872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3:5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5651,'0'0'592,"0"0"-379,0 0 222,0 0 336,20 23 150,64 77-302,-77-90-552,0 1 0,0 1 0,-1-1 0,0 1 0,-1 0 0,0 0 0,-1 2-67,8 18 93,-6-18-64,0 0 0,1-1 1,0 0-1,1-1 0,1 1 0,0-2 0,1 1 0,5 4-29,-9-11-28,0 1 1,0-2-1,1 1 1,-1-1-1,1 0 0,0 0 1,0-1-1,1 0 1,-1 0-1,1-1 1,-1 0-1,1 0 1,0-1-1,0 0 1,0 0-1,6-1 28,-14 1 133,0-1 0,1 1-1,-1 0 1,1-1 0,-1 1-1,0-1 1,0 1 0,1 0 0,-1-1-1,0 1 1,0-1 0,0 1-1,0 0 1,0-1 0,1 1-1,-1 0 1,-1-1 0,1 1-1,0 0 1,0-1 0,0 1-1,0 0 1,0-1 0,0 1-1,-1-1 1,1 1 0,0 0 0,-1-1-1,1 1 1,-1 0-133,0 1 25,-3 5 1,1 0 0,-1 0 1,1 1-1,1-1 0,-1 0 1,1 1-1,1 0 0,-1-1 0,1 6-26,-2 92 0,5 0 0,15 102 0,-12-148 64,-1 1 0,-5 58-64,0-114 94,0-1 0,0 1-1,0-1 1,-1 1 0,1-1-1,-1 0 1,1 0 0,-1 0-1,0 0 1,-1 0 0,1 0-1,0 0 1,-1-1 0,1 1-1,-1-1 1,0 1-94,-2 1 52,0-1-1,0 1 1,0-1 0,0 0-1,-1 0 1,1 0 0,-1-1-1,0 0 1,-2 1-52,6 0-701,-1 1 1,1-1-1,0 1 0,0 0 1,0-1-1,1 1 1,-1 0-1,1 0 0,0 0 1,0 0-1,0 2 701,-3 8-2999,-4 0-1417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38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12 2609,'0'0'3618,"0"0"-2490,0 0-709,0 0 542,0 0 479,5-2-255,1-1-885,-4 2-168,0 0 0,0 0-1,0 0 1,1 1 0,-1-1 0,0 1 0,0-1 0,0 1-1,1 0 1,-1-1 0,0 1-132,-2 22 1048,-1-6-974,-1-1-1,-1 1 1,0-1 0,-1 1-1,0-1 1,-2 0-1,0-1 1,0 1-1,-1-1 1,-1 0-1,-6 7-73,-13 18 14,-2 0 0,-2-2 1,-8 7-15,-18 13 205,50-51-561,0 0 1,-1 0 0,0 0 0,0-1 0,0-1-1,-9 4 356,9-6-4370,3-2-3158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5:39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6819,'0'0'1606,"0"0"-453,0 0-481,0 0-74,0 0 343,-20 15-388,-62 54-271,79-66-263,0 1 0,0-1 0,0 0 0,0 1 0,1 0 0,-1 0 0,1 0-1,0 0 1,0 0 0,1 0 0,-1 0 0,1 0 0,0 1 0,0-1-1,0 1 1,1-1 0,-1 1 0,1-1 0,0 1 0,1-1 0,-1 1-1,1 2-18,0 12 114,-1-11-76,0 15 114,1-1 0,0 1 0,2 2-152,-1-17 32,0 0 0,0 1 0,1-1 0,0 0 0,1 0 0,0-1 0,0 1-1,0-1 1,5 6-32,-2-4 20,0-1-1,1 1 0,0-1 1,0-1-1,1 0 0,0 0 1,1 0-1,-1-1 0,1-1 0,0 0 1,1 0-1,-1-1 0,1 0 1,0-1-20,13 4-561,1-2 0,0-1 0,-1-1 0,1-1 0,20-2 561,-22 0-4085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7:3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0 352,'0'0'2172,"0"0"4388,0 0-4586,0 0-1827,10 27 600,-4-9-556,1 2-46,0-1-1,1 0 1,1-1-1,1 0 1,0 0-1,2-1 1,0 0-1,14 14-144,3-3 43,1-1 1,1-2-1,2-2 0,0 0 0,1-3 0,1 0 0,4-1-43,6 1-16,1-2 0,2-1 0,-1-3 0,2-2 0,22 3 16,12-7-1442,-30-9-3765,-53 1 5091,0 0 0,1-1 0,-1 1 0,1 0-1,-1 0 1,0 0 0,1 0 0,-1-1-1,0 1 1,1 0 0,-1 0 0,0-1 0,1 1-1,-1 0 1,0 0 0,0-1 0,1 1-1,-1 0 1,0-1 0,0 1 0,0 0-1,1-1 1,-1 1 0,0-1 0,0 1 0,0 0-1,0-1 1,0 1 0,0-1 0,0 1-1,0 0 1,0-1 0,0 1 0,0-1-1,0 1 1,0 0 0,0-1 0,0 1 0,0-1 116,-1-1-416,1-10-692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7:3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1 826 6099,'0'0'736,"0"0"-474,0 0-180,0 0 145,0 0 112,26-20 157,168-126 486,-125 88-289,-2-3-1,21-29-692,114-141 998,-52 58-737,-145 167-240,1-1-1,0 1 1,1 0 0,0 1 0,2-2-21,-7 6-30,0-1 0,0 1 0,0 0 0,0 0 0,0 1 0,1-1 0,-1 0 0,0 1 0,0-1 0,1 1 0,-1 0 0,0 0 0,1 0 0,-1 0 0,0 0 0,1 0 0,-1 1 0,0-1 0,1 1 0,-1-1 0,1 1 30,-2 0-203,0-1 0,0 1 0,0-1 0,0 1 0,0-1 0,0 1 0,-1 0-1,1-1 1,0 1 0,0 0 0,-1 0 0,1 0 0,0 0 0,-1-1 0,1 1 0,0 1 203,1 17-5387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20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59 5298,'0'0'675,"0"0"48,0 0-8,0 0 326,0 0 215,0 0-52,0 0-516,-13 5-371,-2 0-272,-32 15-124,50-21 87,1 0 1,0 0-1,-1 1 1,1 0-1,0 0 1,0 0-1,-1 0 0,1 1 1,1-1-9,10 2 60,132-1 979,165-3 307,-171-10-946,-45 3 128,27 3-528,-14 2 475,26-7-475,-26 1 240,27 4-240,-58 6 90,-1-3-1,60-12-89,-80 9 55,-1 2 1,1 3-1,16 4-55,15-2 24,848-5 218,-895 5-243,0 3 0,7 3 1,40 3 24,46 7-25,-71-7 36,46 0-35,316 29 32,-212-15-48,11-9 16,428-11 83,-366-6-56,-285 2-123,0-1-1,0 1 1,-1-1 0,1 0 0,0 1 0,0-1 0,0 0 0,0 0-1,0 0 1,-1 0 0,1 0 0,0 0 0,-1 0 0,1 0 0,-1 0-1,1 0 1,-1 0 0,0 0 0,1 0 0,-1 0 0,0 0 0,0-1-1,0 1 1,0 0 0,0 0 0,0 0 0,0-1 96,0-11-6256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9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9140,'0'0'801,"0"0"-769,0 0 288,15 115 656,-15-54-143,0 7-385,-7 0-368,-11-7 16,3-12-96,5-10-560,8-39-2946,2 0-1792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27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9861,'2'34'989,"0"-7"-866,13 288 122,-12-100 130,-10 0 0,-13 43-375,-60 262 556,2-18-379,60-343-260,8 0-1,6 23 84,4-170-97,0 1-140,0-1 1,1 1 0,2 6 236,-3-16-134,1-1 0,-1 0 0,1 1 0,0-1 1,0 0-1,0 0 0,0 1 0,0-1 0,1 0 0,-1 0 1,0 0-1,1 0 0,0-1 0,-1 1 0,1 0 1,0-1-1,0 1 0,2 1 134,-4-3-87,1 1 0,0-1 1,0 0-1,0 1 0,-1-1 0,1 1 1,0-1-1,0 0 0,0 0 1,0 0-1,0 1 0,0-1 0,0 0 1,0 0-1,0 0 0,0 0 0,-1 0 1,1-1-1,0 1 0,0 0 0,0 0 1,0-1-1,0 1 0,0 0 0,-1-1 1,1 1-1,0-1 0,0 1 0,0-1 1,-1 1-1,1-1 0,0 0 1,-1 1-1,1-1 0,-1 0 0,1 0 87,1-2-166,1-1 0,-1 0 0,-1 0-1,1 0 1,0 0 0,-1 0-1,0-1 1,1-1 166,5-41-1069,-2 1-1,0-43 1070,-4 61-206,5-115-890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28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286 158 11397,'0'0'729,"0"0"-423,0 0-367,22-3-56,129-13 178,26 6-61,996-44 304,104 2-120,-795 52-194,-425-4 20,17-4-10,-22 2 110,38 1-110,-87 6 10,-1-1 1,1 1-1,0 0 0,0 0 1,0 0-1,0 0 1,-1 0-1,1 1 1,-1-1-1,1 1 1,-1-1-1,1 1 1,-1 0-1,0 0 1,0 0-1,0 1 1,0-1-1,0 0 0,-1 1 1,1-1-1,-1 1 1,1 0-11,5 10 39,0 0 0,-1 1 0,0 0 0,-1 1-39,10 35 60,-2 0-1,-2 1 0,-3 0 0,0 20-59,6 210 110,-11 706 129,-5-798-206,2-118-11,-17 631 303,13-635 337,-8 31-662,9-79 155,0-1 0,-2 0-1,0 0 1,-1 0 0,-1-1-1,-1 0 1,-7 12-155,10-22 42,0 0 1,0 0-1,-1-1 1,1 0-1,-1 0 1,-1-1-1,1 0 0,-1 0 1,0 0-1,0-1 1,-1 0-1,1 0 1,-1-1-1,0 0 0,0 0 1,-3 0-43,-18 3 78,0 0 1,0-3 0,-1 0-1,0-2-78,-49 6 79,46-2 266,0 2 0,1 1-1,-1 1 1,1 2-1,1 1 1,-5 4-345,21-10 234,0 0 0,0-1 0,0-1 0,-1-1 0,-15 2-234,-82 4-1,41-4 46,-133 6-33,-25-9-12,206-2 1,-77-3-10,1-5-1,-63-13 10,-196-49 18,49 7 10,196 45-7,-85-1-21,58 14 39,-70 8-39,130 3 14,0 4 0,1 3-1,-23 9-13,-69 24 11,34-8 13,-68 7-24,179-43-522,50-11-1500,-1 2 714,15-10-2262,-2-3-3753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29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11397,'0'0'697,"-7"21"-540,-5 25-149,3 0 0,1 0 0,2 1 0,1 27-8,-3 370 155,-13 282 106,6-495-219,-3 32 39,12 91-81,6-353-33,0 1 0,0-1 1,0 1-1,0-1 0,0 1 1,1-1-1,-1 1 0,1-1 0,-1 0 1,1 1-1,-1-1 0,1 0 0,0 1 1,-1-1-1,1 0 0,0 0 1,0 1-1,0-1 0,0 0 0,0 0 1,1 0 32,-2-1-54,1 0 1,-1 1 0,1-1-1,-1 0 1,1 0 0,-1 0-1,1 0 1,-1 0 0,1 0-1,0 0 1,-1 0 0,1 0-1,-1 0 1,1 0 0,-1 0-1,1 0 1,-1 0 0,1 0-1,-1-1 1,1 1 0,-1 0-1,1 0 1,-1-1 53,15-15-1666,-9 4 1060,-1-1 0,0 0 0,-1 0 0,0 0 0,-1 0 0,0-5 606,11-88-2432,-10 71 1656,3-33-672,-2 4 690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29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8884,'0'0'1761,"8"25"-1145,3 12-546,-1 1-1,1 13-69,-5 11 196,-2 1-1,-3-1 1,-4 27-196,1-29 200,-13 346 738,-3 198-553,16-479-361,-1 15-296,9 28 272,3-131-994,1-24-574,-10-13 1461,1 0-1,-1 1 1,1-1-1,-1 0 1,1 0-1,-1 0 1,1 0-1,-1 0 1,1 0-1,-1 0 1,1 0-1,-1 0 1,0 0-1,1 0 1,-1 0-1,1 0 1,-1 0-1,1 0 1,-1 0-1,1-1 1,-1 1-1,0 0 1,1 0-1,-1 0 1,1-1-1,-1 1 1,0 0-1,1-1 1,-1 1-1,1-1 108,0-1-252,0 0-1,1-1 1,-1 1-1,0-1 0,0 1 1,-1-1-1,1 0 1,-1 1-1,1-1 0,-1 0 1,0 1-1,0-1 1,0 0-1,0 1 0,0-1 1,-1-1 252,1-6-633,0-38-2072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0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4658,'0'0'3426,"0"0"-2834,118 151 416,-101 43 161,-14 41-241,-3 27 17,0 10-257,-20-14-64,-6-17-271,4-27-129,7-38-192,5-27 0,10-41-32,0-35 0,0-33-1633,0-38-2625,0-15 560,0-37 305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2017,'0'0'7940,"22"-9"-6393,35-13-1524,0 3 1,1 2-1,0 3 0,3 2-23,175-17 99,786-38 496,-661 49-406,1275-25 345,-1469 45-589,0 7 1,63 16 54,-222-23-740,-14-2-823,-33 0-4221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330 152 400,'-202'52'1526,"124"-35"1072,28-14 6644,1014 10-9268,-607-17 906,246-38-880,-150-20 158,239-25 122,-389 66-1043,-272 16-1102,-31 5 1809,0 0 0,0 0 0,0-1 0,-1 1-1,1 0 1,0 0 0,0 0 0,0 0 0,0 0 0,-1 0 0,1 0 0,0 0 0,0 0 0,0 0 0,0-1 0,0 1 0,0 0 0,-1 0 0,1 0 0,0 0 0,0 0 0,0-1 0,0 1 0,0 0 0,0 0-1,0 0 1,0 0 0,0-1 0,0 1 0,0 0 0,0 0 0,0 0 0,0 0 0,0-1 0,0 1 0,0 0 0,0 0 0,0 0 0,0 0 0,0-1 0,0 1 0,0 0 0,0 0 0,0 0 0,0 0 0,0-1-1,0 1 1,0 0 0,1 0 0,-1 0 0,0 0 0,0 0 0,0 0 0,0-1 0,0 1 0,0 0 0,1 0 0,-1 0 0,0 0 0,0 0 0,0 0 0,0 0 0,1 0 0,-1 0 0,0 0 0,0 0 0,0 0 56,-19-5-2670,-34 3-560,-13 2 775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1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0 544,'0'0'2465,"0"0"4026,38 1-4813,358 3-1638,481 2 1452,703-7 530,-1454-2-1975,572-3 189,-669 6-236,0 2 0,-1 0 0,1 2 0,20 6 0,-40-6-335,-13-1-1048,-28 3-5687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2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7091,'0'0'3087,"0"0"-2220,0 0-635,0 0 155,0 0 51,7 1-356,50 18-90,-54-18-41,-2-1 62,-1 0 0,1 0 0,-1 0 0,1 0 0,-1 0 0,1 0 0,-1 0 1,1 0-1,-1 0 0,1 0 0,-1 1 0,1-1 0,-1 0 0,1 0 0,-1 0 0,0 1 0,1-1 1,-1 0-1,1 1 0,-1-1 0,0 0 0,1 1 0,-1-1 0,0 0 0,0 1 0,1-1 0,-1 1 1,0-1-1,0 1 0,1-1 0,-1 0 0,0 1 0,0-1 0,0 1 0,0-1 0,0 1 0,0-1 0,0 1 1,0-1-1,0 1 0,0-1 0,0 1 0,0-1 0,0 1 0,0-1 0,0 1 0,-1-1 0,1 1 1,0-1-1,0 0 0,0 1 0,-1-1 0,1 1 0,0-1 0,-1 0 0,1 1 0,0-1 0,-1 0 0,1 1 1,0-1-14,-9 8 38,7-7-49,1-1-1,0 1 1,0 0-1,0 0 1,0 0-1,-1 0 1,1 0-1,1 0 1,-1 0-1,0 0 1,0 1-1,0-1 1,1 0-1,-1 1 1,0-1-1,1 0 1,-1 1 0,1 1 11,0-3-179,3 0 35,-1-1 40,1 1 1,-1-1-1,1 1 1,0-1-1,-1 0 1,1 0 0,-1-1-1,0 1 1,1 0-1,-1-1 1,0 1-1,0-1 1,0 0-1,0 0 1,0 0-1,0 0 1,-1 0-1,1 0 1,-1 0 0,1 0-1,-1-1 1,0 1-1,0-1 1,0 1-1,0-1 1,0 1-1,0-2 104,-7 3 1636,2 1-1568,0 0 0,0 1 0,0-1 0,0 1 0,0 0 0,0 0 0,0 0 0,0 0 0,0 1 0,0 0 0,0 0 0,1 0 0,-1 0 0,1 0 0,-1 1 0,1-1 0,0 1 0,0 0 0,0 0 0,1 0 0,-1 0 1,1 1-1,-1-1 0,1 1 0,0 0 0,0-1 0,1 1 0,-1 2-68,0-1-2,1 0 0,0 1 0,0-1 0,0 1 0,1 0 0,-1-1 0,2 2 2,2-5-69,1-2-22,1-1 0,-1 0-1,0 0 1,0 0 0,0 0 0,0-1 0,0 1 0,0-1-1,-1 0 1,1 0 0,0 0 0,-1-1 0,0 0-1,1 1 1,-1-1 0,0 0 0,0-1 91,1 0-147,0-1 0,0 0-1,-1 1 1,0-2 0,0 1 0,0 0 0,0 0 0,-1-1-1,0 0 1,0 1 0,0-1 0,0-5 147,-2 9 15,0 2-2,0 0-1,0 0 1,1-1-1,-1 1 1,0 0 0,0 0-1,0 0 1,0-1-1,0 1 1,-1 0-1,1 0 1,0 0-1,0 0 1,0-1 0,0 1-1,0 0 1,0 0-1,0 0 1,0 0-1,0 0 1,0-1 0,0 1-1,0 0 1,-1 0-1,1 0 1,0 0-1,0 0 1,0 0-1,0 0 1,0-1 0,-1 1-1,1 0 1,0 0-1,0 0 1,0 0-1,0 0 1,-1 0 0,1 0-1,0 0 1,0 0-1,0 0 1,0 0-1,-1 0 1,1 0-1,0 0 1,0 0 0,0 0-1,0 0 1,-1 0-1,1 0 1,0 0-1,0 0 1,0 0 0,0 0-1,-1 0 1,1 1-1,0-1 1,0 0-1,0 0 1,0 0-1,0 0-12,-8 0 143,0 0-1,1 0 0,-1 1 0,1 0 1,-1 0-1,1 1 0,0 0 0,-1 0 1,1 1-1,0 0 0,0 0 0,1 1 1,-1 0-1,1 0 0,0 0 0,0 1 1,0 0-1,0 0 0,1 0 0,0 1 1,0 0-1,-1 2-142,5-6-12,0-1-1,0 1 1,0 0 0,0-1-1,0 1 1,1 0 0,-1 0-1,1 0 1,-1 0 0,1 0-1,0-1 1,-1 1 0,1 2 12,0-3-102,3-2-108,2-2 90,-1 0 1,1 0-1,-1-1 1,0 1-1,0-1 1,0 0-1,0 0 1,-1-1-1,0 1 0,0-1 1,0 1-1,0-1 1,-1 0-1,1 0 1,0-5 119,-3 10 30,0-1 0,0 1 0,0 0 1,0 0-1,0-1 0,0 1 0,-1 0 0,1-1 1,0 1-1,0 0 0,0 0 0,0 0 0,0-1 1,-1 1-1,1 0 0,0 0 0,0-1 0,-1 1 1,1 0-1,0 0 0,0 0 0,0 0 0,-1 0 1,1-1-1,0 1 0,-1 0 0,1 0 0,0 0 1,0 0-1,-1 0 0,1 0 0,0 0 0,-1 0 1,1 0-1,0 0 0,0 0 0,-1 0 0,1 0 1,0 0-1,-1 0 0,1 0 0,0 0 0,0 1 1,-1-1-31,-13 3 429,11-1-403,0 1 0,1-1 1,-1 1-1,1 0 0,-1-1 0,1 1 0,0 0 1,0 0-1,0 0 0,1 1 0,-1-1 0,1 0 1,0 1-1,0-1 0,0 1 0,0-1 0,0 1 1,1 0-1,0-1 0,0 1 0,0 0 0,0-1-26,0-2-6,0-1-1,1 1 1,-1-1 0,0 1-1,1-1 1,-1 0 0,1 1-1,-1-1 1,0 0-1,1 1 1,-1-1 0,1 0-1,-1 1 1,1-1-1,-1 0 1,1 0 0,-1 0-1,1 1 1,-1-1-1,1 0 1,-1 0 0,1 0-1,-1 0 1,1 0-1,-1 0 1,1 0 0,0 0-1,-1 0 1,1 0-1,-1 0 1,1-1 0,-1 1-1,1 0 1,-1 0-1,1 0 1,-1-1 0,1 1-1,-1 0 1,1-1 6,22-9-156,-4-9-24,-18 17 228,1 0 0,0 0 1,-1 0-1,1 0 1,0 0-1,0 0 1,0 0-1,0 1 1,0-1-1,1 1 1,-1 0-1,0 0 1,1-1-1,-1 1 1,0 1-1,1-1 1,0 0-1,-1 1 1,1-1-1,-1 1 0,2 0-48,6-1 1236,20 2-63,-29-1-1384,0 1 0,1-1 0,-1 0 0,0 0 0,0 1 0,0-1 0,1 1 0,-1-1 0,0 1 0,0-1 0,0 1 0,0 0 0,0 0 0,0-1 0,0 1 0,0 0 0,0 0 0,0 0 0,0 1 211,0 3-7316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5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3057,'0'0'3023,"0"0"-1705,0 0-707,0 0 200,0 0 21,0 0-477,9 4-291,-5-3-62,-1 0 6,-1 0 0,0 0 0,1 0 0,-1 0 0,0 0 0,1 0 0,-1 0 0,0 1 0,0-1 0,0 1 0,0 0 0,0 0 1,-1-1-1,1 1 0,0 0 0,-1 1 0,0-1 0,1 0 0,-1 0 0,0 0 0,0 1 0,0-1 0,0 1 0,-1-1 0,1 1 0,-1-1 0,1 1 0,-1-1 0,0 1-8,11 269 388,-7-124-122,8 23-266,-8-135-39,1-2-880,-1 33 919,-4-67-1030,0 0-984,0-4-1390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2:2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1 556 8324,'0'0'448,"0"0"-523,0 0 377,3 28 367,17 184 375,-19-198-989,0 2 81,1-1 0,0 1-1,1-1 1,4 12-136,-6-24 15,0 0 0,0 0 1,0 0-1,1 0 0,-1 0 0,1-1 0,-1 1 0,1 0 0,0-1 0,0 1 0,0-1 1,1 0-1,-1 0 0,0 0 0,1 0 0,0 0 0,-1 0 0,1-1 0,0 1 0,0-1 1,0 0-1,0 0 0,0 0 0,0 0 0,1 0-15,4 0 15,0-1 0,-1 0 0,1 0-1,0-1 1,-1 0 0,1 0 0,0-1 0,-1 0 0,0 0 0,1 0 0,-1-1-1,0-1 1,0 1 0,6-5-15,10-7 126,0-1 0,-1-1 0,15-16-126,64-68 379,-97 97-365,216-233 435,13-14-339,-133 151-269,36-24 159,-106 102-1734,-19 18-3084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0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65 4386,'0'0'2188,"0"0"-195,0 0 269,0 0-50,0 0-718,-17-13-473,17 13-1021,-12-10 145,0 1 0,-1 1-1,0 0 1,0 1-1,-1 0-144,12 6 21,0 1 0,0-1-1,0 1 1,-1 0-1,1 0 1,0-1 0,0 1-1,0 1 1,0-1-1,0 0 1,0 0-1,-1 1 1,1 0 0,0-1-1,0 1 1,0 0-1,0 0 1,1 0-1,-1 0 1,0 0 0,0 0-1,1 1 1,-3 0-21,-1 4 46,-1 0 0,0 0-1,1 1 1,1-1 0,-2 3-46,3-5 15,-3 5 17,1 0-1,0 1 0,1-1 1,-1 1-1,2 0 1,0 0-1,0 1 1,-1 8-32,1 3 11,1 1 0,1 0 1,2 14-12,-1-34 0,0 0 1,0 0 0,1 0-1,-1 0 1,1 0-1,0-1 1,0 1 0,0 0-1,0 0 1,0-1 0,0 1-1,1-1 1,0 1 0,-1-1-1,1 1 1,0-1 0,0 0-1,2 1 0,0 0-34,0 0 0,0 0-1,0-1 1,0 0 0,1 0-1,-1 0 1,1 0 0,0-1-1,-1 1 1,1-1 0,1-1 34,5 2-179,1-1 1,0-1-1,-1 0 1,1 0 0,0-1-1,-1-1 1,1 0-1,-1 0 1,8-4 178,5-5-510,0-1 0,-1-1 0,0-1 0,-1-1 0,-1-1 0,-1-1 0,18-18 510,-24 19-184,-7 9 1233,-5 23-137,-2-10-827,-1 19 131,2-1-1,1 0 1,4 21-216,-5-40-31,0 0 0,0 0 0,1 0 0,-1 0 0,1 0 0,0 0 0,1 0 0,-1-1 0,1 1 0,0-1 0,0 0 0,0 0 0,0 0 0,1 0 0,0 0 0,0-1 0,0 1 0,0-1 0,0 0 0,4 1 31,7-1-2051,0-3-1556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5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1 512,'0'0'5496,"0"0"-3730,0 0-1552,0 0-126,3 21 168,-1-5-189,-1-3-26,1 0-1,0 1 0,1-1 0,0 0 0,1-1 1,1 1-1,0-1 0,0 0 0,8 12-40,11 13 350,1-2 0,9 10-350,-25-35 101,0 0 0,0-1 0,1 0 0,0 0 0,0-1 0,1 0 0,0-1 0,0 0 0,10 3-101,-18-9 25,1 1 0,-1-1 0,1 1 0,0-1 0,-1-1 0,1 1 0,0 0 0,0-1 0,0 0 0,0 0 0,0 0 0,-1 0 0,1-1 0,0 1 0,0-1 0,0 0 0,-1 0 0,2-1-25,-1 0 44,0-1 0,0 1 0,-1-1 0,1 0 0,0 0 0,-1-1 0,0 1 1,0-1-1,0 1 0,0-1 0,-1 0 0,1 0 0,-1-1 0,0 0-44,23-46-53,-2-2 0,12-44 53,-33 85-2895,-2 11-3124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6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1058 1 5619,'0'0'1109,"0"0"-548,0 0-113,0 0 72,0 0 102,-10 3-302,-134 31 730,-2-6 0,-1-6-1,0-7 1,-62-4-1050,122-12 647,28 0-1326,-41 5 679,100-4-279,-7 2-1212,5-1-4150,2 0-314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3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8 3810,'0'0'3417,"0"0"-2555,0 0-678,0 0 278,0 0 191,0-1-637,0 1-1,0 0 1,0-1-1,-1 1 1,1 0 0,0-1-1,0 1 1,0 0-1,-1-1 1,1 1-1,0 0 1,0-1-1,-1 1 1,1 0 0,0 0-1,-1-1 1,1 1-1,0 0 1,-1 0-1,1 0 1,-1-1-1,1 1 1,0 0 0,-1 0-1,1 0 1,-1 0-1,1 0 1,0 0-1,-1 0 1,1 0-1,-1 0 1,1 0-1,0 0 1,-1 0 0,0 0-16,-5 4 32,-1 0 1,1 0-1,0 0 1,0 1 0,0 0-1,1 1 1,0-1-1,-5 6-32,-3 3 254,11-11-211,0-1-1,-1 1 0,1 0 1,0 0-1,1 0 0,-1 0 1,1 1-1,-1-1 0,1 0 1,0 1-1,0-1 0,0 1 0,1-1 1,-1 1-1,1-1 0,0 1 1,0-1-1,0 1 0,0-1 1,0 1-1,1-1 0,0 1 0,0 2-42,2 1 1,-1 1 0,1-1 0,1 1-1,-1-1 1,1 0 0,0 0-1,1 0 1,0-1 0,4 5-1,-1-2-28,1 0 1,-1-1 0,2-1 0,-1 1-1,1-1 1,0-1 0,1 0 0,0 0-1,0-1 1,0-1 0,0 0 0,0 0-1,1-1 1,3 0 27,7-2-2641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0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4018,'0'0'2641,"0"0"-1232,0 0-545,0 0-48,0 0-175,0 0-513,0 0-128,0 0 0,0 6-705,5-17-943,0-16-833,3-4 1760,-3-6-3088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0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1809,'0'0'2129,"0"0"-625,0 0-271,0 0 224,0 0-561,0 0-528,0-9-368,0-2-160,0-7-1873,0 4-416,0 3-1809</inkml:trace>
  <inkml:trace contextRef="#ctx0" brushRef="#br0" timeOffset="1">0 0 1665,'0'0'1472,"0"0"-527,0 0-481,0 0-400,0 0-64,0 0-1905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87 304,'0'0'0,"0"0"-304</inkml:trace>
  <inkml:trace contextRef="#ctx0" brushRef="#br0" timeOffset="1">1 87 208,'10'-84'0</inkml:trace>
  <inkml:trace contextRef="#ctx0" brushRef="#br0" timeOffset="2">11 3 3249,'0'0'1953,"0"0"-1104,0 0-321,0 0-256,0 0-272,0 0-576,-10-2-3458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1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200 324 1217,'-160'-119'5930,"124"90"-4346,36 29-1583,0 0 1,0 0-1,0 0 1,-1 0 0,1 0-1,0 0 1,0-1-1,0 1 1,-1 0-1,1 0 1,0 0 0,0 0-1,0 0 1,0-1-1,0 1 1,0 0-1,-1 0 1,1 0 0,0 0-1,0-1 1,0 1-1,0 0 1,0 0-1,0 0 1,0-1-1,0 1 1,0 0 0,0 0-1,0 0 1,0-1-1,0 1 1,0 0-1,0 0 1,0 0 0,0-1-1,0 1 1,0 0-1,0 0 1,0 0-1,0-1 1,0 1 0,1 0-1,-1 0 1,0 0-1,0 0-1,2-6-109,-3-1 116,1 1-1,0-1 1,0 1 0,1-1 0,0 1-1,0-1 1,0 1 0,1-1 0,0 1-1,0 0 1,0 0 0,1 0 0,0 0-1,0 1 1,1-1 0,0 1 0,0 0-1,0 0 1,4-5-7,-4 7-7,0-1 0,0 1 0,0 0 0,0 0-1,0 0 1,1 0 0,-1 1 0,1-1 0,0 1 0,-1 0 0,1 1 0,0-1 0,0 1-1,0 0 1,0 0 0,1 1 0,-1 0 0,0-1 0,0 2 0,0-1 0,1 1 7,-2-1-50,-1 1 0,1-1 0,-1 1 0,1 0 0,-1 1 0,1-1 0,-1 1 0,0-1 0,0 1 0,0 0 0,0 0 0,0 0 0,0 1 0,0-1 0,-1 1 0,1-1 0,-1 1 0,1 0 0,-1 0 0,0 0 0,0 0 0,0 2 50,8 14-74,-1 0-1,0 0 0,3 13 75,-4-9 8,24 47-1491,-31-67-483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3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7475,'0'0'2546,"0"0"-1858,0 0-688,0 0-128,0 0-80,0 0 192,65-18-48,-45 9-961,-2 5-3585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4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3634,'0'0'80,"0"0"-80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0 129 144,'0'0'6539,"0"0"-4965,0 0-1499,6 0-94,95-6 145,-100 6-972,-1 0-2761</inkml:trace>
  <inkml:trace contextRef="#ctx0" brushRef="#br0" timeOffset="1">0 129 8324</inkml:trace>
  <inkml:trace contextRef="#ctx0" brushRef="#br0" timeOffset="2">0 129 8324,'138'-115'0,"-128"111"-304,-7-1-577,-1 1-2288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0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5507,'0'0'2059,"0"0"-423,0 0-190,0 0-201,0 0-420,17 9 274,-8-6-966,-1 1-1,0 1 1,0-1 0,-1 1 0,1 1-1,-1-1 1,0 1 0,4 6-133,-6-5 59,-1-1 0,0 1 0,-1 1-1,1-1 1,-2 0 0,1 1 0,-1-1 0,0 1 0,0 0 0,-1 3-59,4 24 262,-2 29-262,-2-35 45,5 99 337,-11 106-382,0-193-48,-2 0 0,-1-1 0,-3-1 0,-1 1 1,-1-2-1,-3 0 0,-1-1 0,-1 0 0,-3-1 1,0-2-1,-3 0 0,0-1 0,-24 22 48,24-30-1099,20-22 67,2-4-639,2-11-3707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9:4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8788,'0'0'824,"0"0"-677,0 0-174,14 1 67,-2-1-21,-6 0-7,1 1-1,0-1 0,-1 1 0,1 0 1,-1 0-1,1 1 0,-1 0 1,1 0-1,-1 1 0,0 0 0,0 0 1,0 0-1,0 1-11,4 3 73,0 0 0,-1 1 0,0 1-1,0 0 1,-1 0 0,3 4-73,-7-8 149,-1 0 1,1 1-1,-1-1 0,-1 1 0,1-1 1,-1 1-1,0 0 0,0 0 0,-1 0 0,0 0 1,0 0-1,0 0 0,-1 5-149,1-6 114,-1 0 0,-1 1-1,1-1 1,-1 0 0,0 0 0,0 0 0,-1 0 0,1 0-1,-1 0 1,0 0 0,-1 0 0,1 0 0,-1-1 0,0 1-1,0-1 1,0 0 0,0 0 0,-1 0 0,0 0 0,0-1-1,0 0 1,0 1 0,0-1 0,-4 1-114,-11 8 129,0-1-1,-1-1 1,0-1-1,-16 5-128,12-5 30,22-8-63,-5 2-1275,3 5-3295,4-8-5044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06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9540,'0'0'641,"0"0"-481,0 0-160,158 88 16,-90-38 208,7 8 112,3 5-112,-1 1-48,-7-10-96,-4-9-64,-11-9 80,-10-9-96,-10-5 0,-10-6 0,-10-4-80,-12-3-1585,-3-9-2112,-5 0-497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07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1 684 1393,'0'0'6984,"0"0"-5322,16-24-1158,-15 22-489,32-46 371,1 2-1,2 1 1,12-9-386,82-73 1520,119-88-1520,-234 204 119,-10 8-43,0 0 0,-1 0 0,1 0 0,-1-1 0,0 0 0,0 0 0,-1 0 0,1 0 0,2-5-76,2-6 4135,1-1-3944,-4-6-3524,-4 5-3502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33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8404,'0'0'517,"0"0"-341,0 0-240,8 3 48,-2-1 71,1-1-1,0 0 0,-1 0 0,1 0 0,0-1 0,0 0 0,-1-1 1,5 0-55,63-12 495,-30 6-313,1 2 0,1 1 0,-1 3 1,27 3-183,-34-1 74,25 3 3,1 3 0,10 5-77,78 8 86,-15-13 205,109-8-291,-72-19 261,-2 16-171,-68 3 28,58-10-118,-78 4 66,0 3-1,0 3 0,0 5 1,14 4-66,-76-4 70,0 1 1,16 5-71,-20-5 36,0 0 0,1-1 0,-1-1 0,8-1-36,400 1 637,-219-5 146,-206 2-637,1 1-1760,-2 2-5464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48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2 884 8356,'0'0'1283,"0"0"-325,-1-26-438,1 18-493,-1-15 19,2-1 0,0 0 0,1 0 0,1 0 0,2 0 0,0 1 0,2 0 0,0 0-46,20-43 304,3 1 1,3 2 0,2 1-1,3 1-304,-11 22 103,1 2 1,2 1-1,1 1 0,2 1 1,1 2-1,23-15-103,-47 39 1,-1 0-1,2 1 1,-1 0-1,1 1 1,0 0 0,0 1-1,0 0 1,1 1-1,2-1 0,-12 5-1019,-4 0-1950,-6 0-2364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4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5683,'0'0'1616,"0"0"-1199,166-120 239,-101 109 865,-5 11-865,-7 0 192,-11 20-79,-9 30-321,-16 20 0,-14 11-48,-3 12-176,-3 1-32,-22-8-96,8-7-32,7-27-64,10-52-2049,0 0-2160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49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15 1921,'0'0'6798,"0"0"-4096,0 0-1501,-25-4-422,0-1-511,-1 2 1,1 1 0,-8 1-269,28 1 51,1 1 0,-1 0 0,0 0 0,0 0 0,1 0 1,-1 1-1,1-1 0,-1 1 0,1 1 0,-1-1 0,1 0 1,0 1-1,-2 2-51,-2 2 100,0 0 1,1 1-1,0 0 1,-4 8-101,3-6 56,-3 6-19,0 0 1,1 1 0,0 0 0,1 1 0,2 0-1,0 0 1,0 1 0,2 0 0,-1 8-38,0 3 21,2 0 1,2 0 0,0 1-1,2-1 1,4 23-22,-4-45 0,1 0 0,1-1 1,-1 1-1,1-1 0,0 0 1,1 1-1,0-1 0,0-1 1,1 1-1,0 0 0,0-1 0,0 1 1,1-1-1,0 0 0,0-1 1,0 1-1,1-1 0,0 0 1,0-1-1,0 1 0,0-1 0,1 0 1,0-1-1,0 0 0,8 4 3,1-2 0,0 0-1,0 0 1,0-2 0,1 0 0,-1-1-1,1-1 1,-1 0 0,1-1 0,10-2-3,-17 1 3,1-1 1,-1-1 0,0 0 0,0 0 0,0-1 0,0-1 0,0 1 0,-1-2 0,0 1 0,0-1-1,0 0 1,-1-1 0,0 0 0,-1-1 0,1 1 0,2-5-4,0 0-383,0-1 0,-1 0 0,-1 0 0,0-1 0,0-1 383,-3 4-1086,0 1 1,-1-1-1,-1-1 0,1 1 1,-2 0-1,1-6 1086,-2-2-4309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49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9572,'0'0'2353,"0"0"-1056,0 0-1057,0 0-192,0 0 128,140 0 545,-72 0-385,-1 4-192,4-4-96,-1 0 32,-13 0-160,-9 0-336,-43 0-6628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49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0 534 9188,'0'0'1670,"0"0"-672,0 0-603,8-33-94,-2 8-236,0-5-6,1 0 1,2 1-1,1 0 1,1 0-1,2 1 1,13-22-60,19-18 99,2 2-1,44-45-98,-91 111 0,0-1 0,0 1 0,0 0 0,0-1-1,0 1 1,1 0 0,-1 0 0,0-1 0,0 1-1,0 0 1,1 0 0,-1-1 0,0 1 0,0 0 0,1 0-1,-1 0 1,0 0 0,0-1 0,1 1 0,-1 0-1,0 0 1,1 0 0,-1 0 0,0 0 0,0 0 0,1 0-1,-1 0 1,0 0 0,1 0 0,-1 0 0,0 0-1,1 0 1,-1 0 0,0 0 0,1 0 0,-1 0-1,0 0 1,0 0 0,1 0 0,-1 1 0,0-1 0,0 0-1,1 0 1,-1 0 0,0 0 0,0 1 0,1-1-1,-1 0 1,0 0 0,0 1 0,0-1 0,1 0 0,5 19-5,-5-12 6,91 384 1072,-88-372-1571,-1 1 1,-1 0 0,-1 18 497,-2-28-3772,-5-8-2122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9845,'0'0'2128,"0"0"-895,0 0-1169,0 0-64,148-5 160,-77 5-144,1 0 32,-4 0-48,-8 2-2289,-45-2-3441,-7 3 1456</inkml:trace>
  <inkml:trace contextRef="#ctx0" brushRef="#br0" timeOffset="1">667 0 448,'0'0'8436,"0"0"-6643,0 0 400,0 0-1361,0 0-368,0 0 1,-110 145-65,110-100-160,30-5-240,13-3 0,7-15-16,5-11 48,3-11-64,-1 0-1041,-7-9-1664,-7-18-1873,-36 12-240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1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12118,'0'0'1808,"0"0"-1455,0 0-337,0 0-16,0 0 80,183 50 48,-108-44-128,0 1 32,-10 4 80,-12 5-112,-48-9-1521,-5 4-4194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0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10117,'0'0'3137,"0"0"-2000,0 0-913,0 0 256,7 146 48,-7-98-336,0-1-128,0-9-48,0-6-16,5-16 0,3-16-144,-3 0-2849,-5-21-3074,0-8-272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1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49 896,'0'0'9255,"0"0"-6133,0 0-2007,0 0-235,0 0-455,0-3-335,1 2-84,0-1-1,1 1 1,-1 0-1,0 0 1,0-1 0,1 1-1,-1 0 1,0 0-1,1 0 1,-1 0-1,1 0 1,-1 1 0,1-1-1,0 0 1,-1 1-1,1-1 1,0 1-1,-1 0 1,1-1-1,0 1 1,-1 0 0,1 0-1,0 0 1,0 0-1,-1 1 1,1-1-6,11-1 42,100-13 460,99 1-502,-211 13-34,1 0 1,0 0 0,0 0 0,0 0-1,-1 0 1,1 0 0,0 1 0,0-1 0,-1 1-1,1-1 1,0 1 0,0 0 0,-1-1-1,1 1 1,-1 0 0,1 0 0,-1 0 0,1 0-1,-1 0 1,1 1 0,-1-1 0,0 0-1,1 2 34,4 16-2981,-4 7-4217,-2-11 2502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3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4226,'0'0'5394,"0"0"-4929,0 0-177,0 0 2241,8 142-1457,-8-85-623,0-1-97,0-2-304,0-11 0,-5-9 16,5-7-64,0-16 0,0-11-1137,0 0-2400,0-27-2242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3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1601,'0'0'8708,"0"0"-6611,0 0-1601,0 0-496,0 0-160,0 0-1121,50 122 337,-43-97-3778,1-3 1472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4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61 128,'0'0'515,"0"0"205,0 0 1388,0 0 4129,-23 8-3465,5-2-2487,0 0-1,0 2 0,0 0 0,-4 3-284,19-8 31,0-1 0,1 0 1,-1 1-1,0-1 0,1 1 0,0 0 0,0 0 1,0 0-1,0 0 0,0 0 0,0 0 0,1 0 1,-1 1-1,1-1 0,0 1 0,0 0-31,-1 6 37,1 0-1,0 1 1,0-1-1,1 6-36,-1 2 25,0 5-1,0 1 0,1 0 1,1 0-1,2 0 0,3 18-24,-4-35 3,0-1-1,0 1 1,0-1-1,1 0 1,0 0-1,0 0 1,1 0-1,-1 0 1,1-1-1,0 1 1,1-1-1,-1 0 0,1-1 1,0 1-1,0-1 1,1 0-1,-1 0 1,1 0-1,0-1 1,0 0-1,0 0 1,6 1-3,-2-1 2,0 0 0,0 0 1,0-1-1,1-1 0,-1 0 1,10 0-3,-14-1-1,-1 0 1,1 0-1,0-1 1,0 0-1,-1 0 1,1-1-1,-1 0 1,1 0-1,-1 0 1,0 0 0,0-1-1,0 0 1,3-2 0,1-3 6,0-1 1,0 1 0,-1-2 0,-1 1 0,1-1 0,-2-1 0,1 1 0,-1-1-1,-1 0 1,4-11-7,1-6 35,0 0 0,-2-1 0,3-28-35,-6 19 42,-2 1 0,-1-1 0,-2-4-42,0 26 2,0 13-55,0 1 1,0-1-1,0 0 1,0 1-1,-1-1 0,1 0 1,-1 1-1,1-1 0,-1 1 1,0-1-1,0 1 1,0-1-1,0 1 0,-1 0 1,1-1-1,0 1 0,-1 0 1,0 0-1,1 0 1,-1 0-1,0 0 0,0 1 1,0-1-1,-1 0 0,1 1 1,0 0-1,0-1 1,-1 1-1,1 0 0,-1 0 1,1 1-1,-1-1 0,1 0 1,-1 1-1,0-1 1,1 1-1,-1 0 0,0 0 1,1 0-1,-3 1 53,3 6-8217,3 11 6069,-1-18 1647,5 6-276</inkml:trace>
  <inkml:trace contextRef="#ctx0" brushRef="#br0" timeOffset="1">576 50 7684,'0'0'976,"0"0"-256,0 0 1185,0 0-240,0 0-497,58 151-639,-56-101-353,1 4-64,-3 0-80,0-2-16,0-7-16,0-9-1217,0-15-3489,0-21-2961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4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4930,'0'0'5859,"0"0"-4288,0 0-1304,0 0 107,22 23 589,72 76-374,-39-34-337,-42-48-212,1 0-1,1-1 0,1-1-39,-11-10-5,0-1 0,1 0 0,-1-1 0,1 1 0,0-1 0,0 0 0,0 0 0,0-1 0,0 0 0,1 0 0,1 0 5,-5-2-109,-1 1 0,1-1 0,0 1 0,0-1 0,-1 0 0,1 0 1,0 0-1,0 0 0,0-1 0,-1 1 0,1-1 0,0 1 0,0-1 0,-1 0 0,1 0 0,-1-1 0,1 1 0,-1 0 0,1-1 0,-1 1 0,0-1 0,0 0 0,0 0 0,0 0 0,0 0 0,0 0 1,1-2 108,3-6-661,-1 0 0,0-1 1,0 1-1,-1-1 1,0 0-1,0-4 661,2-5-610,13-39-949,-3-1 0,-2 0 0,4-51 1559,-17 94-1832,0 4 7383,-2 19 1721,0 13-6047,-5 32-398,-1 0 0,-9 24-827,1-4 344,3 0-344,7-8 746,1 49-746,4-37-2113,1-14-3984,-1-60-560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4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71 6579,'0'0'1868,"0"0"-700,0 0-63,0 0 82,0 0 56,-20-12-69,-63-35-264,80 46-830,1-1 0,-1 1 0,0-1 0,0 1 0,0 0 1,0 0-1,0 0 0,0 0 0,0 1 0,-1-1-80,3 1 28,1 1 0,0-1 0,-1 1 0,1-1 0,-1 0 0,1 1 0,0-1 0,-1 1 0,1-1 0,0 1 0,-1-1 0,1 1 0,0 0 0,0-1 0,0 1 0,0-1 0,0 1-1,-1-1 1,1 1 0,0 0 0,0-1 0,0 1 0,0-1 0,0 1 0,1 0 0,-1-1 0,0 1 0,0 0-28,0 0 6,0 18 9,0 1 0,2-1 0,0 0 0,1 0 0,0 0 0,2 0 1,0 0-1,2-1 0,1 3-15,4 6 10,-1 0 0,-1 1 1,-1 0-1,-1 1 0,-2 0 1,-1 0-1,-1 1 0,-1 25-10,-3-54 6,0 1-1,-1 0 1,1 0-1,-1 0 1,1 0-1,-1-1 1,0 1-1,1 0 1,-1 0-1,0-1 1,0 1-1,0-1 1,0 1-1,-1-1 1,1 1-1,0-1 1,-1 0-1,1 0 0,-1 1 1,1-1-1,-1 0 1,1 0-1,-1 0 1,0-1-1,1 1 1,-1 0-1,0-1 1,0 1-1,0-1 1,1 1-1,-1-1 1,0 0-1,0 0-5,-12 2 26,0-1-1,0 0 0,0-1 1,-5-1-26,-1 0 8,16 1-6,0 0 0,0 0 0,-1 0 0,1-1 0,0 1 0,0-1 0,-1 0 0,-1-1-2,5 1-3,0 0-1,-1 1 0,1-1 1,0 0-1,0 0 0,0 0 1,0-1-1,0 1 0,0 0 1,0 0-1,0 0 0,0-1 1,1 1-1,-1 0 0,1-1 1,-1 1-1,1-1 0,-1 1 1,1-1-1,0 1 0,-1-1 1,1 1-1,0-1 0,0-1 4,-1-10-335,1-1-1,0 0 0,1 1 0,1-7 336,-1 15-649,0 0-1,0-1 0,0 1 0,1 1 1,0-1-1,0 0 0,0 0 0,1 1 0,-1-1 1,1 1-1,0 0 0,2-3 650,7 0-3919,-4 5-283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5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7892,'0'0'1606,"0"0"-406,0 0-266,0 0-147,0 0-395,14-2-2758,-13 5-609,-1-2-2766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6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0 6019,'0'0'4170,"0"0"-2241,0 0-673,0 0-34,-30 28-222,18-17-915,-16 13 19,1 2 0,2 0-1,0 2 1,2 1 0,1 0 0,1 2 0,-13 28-104,10-11 88,2 1 1,2 1 0,3 1 0,1 0 0,3 1-1,2 1 1,2 9-89,4 2 53,2 0 1,4 0-1,3 5-53,-3-54 1,1-1 0,0 0-1,2 0 1,-1 0-1,2 0 1,0 0 0,0-1-1,4 6 0,-5-12-13,1 0-1,-1 0 0,1 0 1,0-1-1,1 0 0,-1 0 1,1 0-1,0-1 0,1 0 1,-1 0-1,1-1 0,0 0 1,0 0-1,1 0 0,1 0 14,2 0-246,1-1-1,0 0 1,-1 0-1,1-1 1,0-1 0,0 0-1,0 0 1,0-1-1,10-2 247,-17 2-382,0-1-1,0 1 1,-1-1-1,1 0 0,0-1 1,-1 1-1,1-1 1,-1 0-1,1 0 0,-1 0 1,0 0-1,0-1 1,0 0-1,0 0 0,0 0 1,-1 0-1,1-1 1,-1 1-1,0-1 1,0 0-1,0 0 0,-1 0 1,0 0-1,2-3 383,9-34-3540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6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0 7764,'0'0'3767,"0"0"-1937,0 0-1043,0 0 48,0 0-131,1 23-274,0 7-331,-1 0 0,-2-1 0,-1 1 1,-1-1-1,-7 25-99,-35 97 121,-12 41-15,56-182-216,0-1 0,0 1 0,1-1 0,0 11 110,2-20-110,0 0 0,0 1 0,1-1 0,-1 0 1,0 0-1,1 0 0,-1 0 0,0 0 0,0 0 1,1 0-1,-1-1 0,0 1 0,1 0 110,7-3-70,0 0 0,0-1 0,0 1 0,-1-2 0,0 1 0,1-1 0,-2 0 0,1-1 0,6-5 70,23-17-63,-23 20 61,0 0 1,0 1 0,0 1 0,1 0 0,-1 1 0,2 1 0,-1 0 0,0 1 0,1 0-1,-1 1 1,1 1 0,11 1 1,-25 0 4,0 0 0,-1 0-1,1 0 1,0 0 0,0 0-1,0 1 1,0-1 0,-1 0 0,1 1-1,0 0 1,0-1 0,-1 1 0,1 0-1,0 0 1,-1 0 0,1 0-1,-1 0 1,1 1 0,-1-1 0,0 0-1,1 1 1,-1-1 0,0 1-1,0-1 1,0 1 0,0-1 0,0 1-1,0 0 1,-1 0 0,1 0-4,1 6 37,-1-1 1,1 1-1,-1 0 1,-1 0 0,0 0-1,0 5-37,0-2 74,-1-4-19,0-1-1,0 0 1,0 1-1,-1-1 1,0 0-1,0 0 1,-1 0 0,1 0-1,-1-1 1,-1 1-1,1-1 1,-1 1-1,0-1 1,0 0 0,0-1-1,-1 1 1,0-1-1,0 0 1,0 0 0,0 0-1,-2 0-54,-6 5 110,-1-1-1,0-1 1,-1 0-1,1-1 1,-1 0-1,0-1 1,-1-1-1,-2 0-109,18-4-5,-1 0 0,1 0 0,-1 0-1,0 1 1,1-1 0,-1 0 0,1 0 0,-1 0-1,0 0 1,1-1 0,-1 1 0,0 0 0,1 0-1,-1 0 1,1 0 0,-1-1 0,1 1 0,-1 0-1,0 0 1,1-1 0,-1 1 0,1 0-1,-1-1 1,1 1 0,0-1 0,-1 1 0,1-1-1,-1 1 1,1-1 0,0 1 0,-1-1 0,1 1-1,0-1 6,-1-1-68,0-1 0,1 1 0,0 0 0,-1-1 0,1 1 0,0 0 0,0-1 0,0 1 0,0 0-1,1-2 69,1-7-657,0 1-1,1-1 0,0 0 0,2-2 658,14-29-2521,0 9-2519,-4 10 748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1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5010,'0'0'7396,"0"0"-7060,0 0-336,0 0 0,158 16 96,-56-36-96,9-5 0,-71 14-1553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0:5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1 7251,'0'0'785,"0"0"738,22 30 705,8 10-1234,-3 1-1,7 16-993,-28-45 208,-1 0-1,-1 0 1,0 1-1,0-1 1,-2 1-1,1 0 1,-2 0-1,0 0 0,0 0 1,-1 0-1,-1 0 1,0 5-208,-1 24 474,2-8-244,-2 1-1,-1-1 1,-2 1-1,-1-1 1,-2 0-1,-1-1 0,-1 0 1,-9 16-230,-7 9 97,-2-1 0,-3-1 0,-3-2 0,-2 0-97,10-18-103,-2-2 1,0-2-1,-3 0 1,0-2 0,-2-1-1,-15 8 103,-10 1-2833,56-37 2129,-1 1 0,0-1 0,0 0 0,0 0 0,-1 0 0,1 0 0,0 0 0,0-1 0,-3 1 704,-25-1-7817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14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3057,'0'0'4896,"0"0"-3650,0 0-1121,0 0-61,21-11 94,72-36 28,-76 39-121,0 2-1,1 0 0,-1 1 1,1 1-1,1 1 0,-1 1 1,0 0-1,1 1 0,-1 1 1,15 2-65,9-2 125,41 0 656,-83 0-252,0 0 490,0 0-173,0 0-356,0 0-121,0 0-185,0 0-32,0 0-64,0 0-45,19 2-172,-2 7-752,-6 0-2661,-3-4-2298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17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108 126 7203,'0'0'921,"0"0"-105,0 0 249,0 0 250,0 0-208,0 0-232,-13 1-304,-2-1-383,1-1 196,1 1 0,-1 0 0,0 2-1,-10 1-383,115-9 2332,724-94-1974,-793 98-159,39-4 1965,20 3-2164,-80-6 976,5 4-6671,-3 5-679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18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10341,'0'0'3233,"0"0"-2849,0 0-352,0 0-32,0 0 160,178 16-95,-113-16 31,3 0-16,-6 0 16,-7-2 16,-12 2-112,-18 0-2225,-25 0-2642,0 4-2640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18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9620,'0'0'2033,"0"0"-1072,0 0-961,0 0 32,0 0-32,0 0 896,55 88-464,23-81-127,-1-2-225,-4-3-16,-3 7 80,-20 7-144,-45-10-6451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66 1601,'0'0'1467,"0"0"-955,0 0-82,0 0 215,0 0-55,0 0 178,0 0 454,7-8 43,23-24-233,-29 31-993,-1 1-1,1 0 1,-1-1 0,0 1-1,1 0 1,-1-1-1,0 1 1,1 0-1,-1-1 1,0 1 0,0-1-1,1 1 1,-1 0-1,0-1 1,0 1-1,0-1 1,1 1 0,-1-1-1,0 1 1,0-1-1,0 1 1,0-1-1,0 1 1,0-1-1,0 1 1,0-1 0,0 1-1,0-1 1,0 1-1,-1-1 1,1 1-39,-10-4 158,8 4-26,-15-3 261,0 1 0,1 0 0,-1 1-1,0 1 1,-10 2-393,6-1 272,18-1-256,-1 0-1,1 0 1,0 0-1,0 1 1,0-1-1,0 1 1,0 0 0,0 0-1,0 0 1,0 0-1,0 0 1,0 1-1,0 0 1,0-1 0,1 1-1,-1 0 1,1 0-1,0 0 1,-1 1-1,1-1 1,0 0-1,0 1 1,0-1 0,1 1-1,-1 0 1,1 0-1,-1 0 1,1 0-1,0 0 1,0 0 0,0 0-1,1 0 1,-1 0-1,1 0 1,-1 0-1,1 2-15,-1 8 4,0 0 0,1 0-1,1 0 1,0 0 0,0 0-1,1 0 1,1 0 0,0 0 0,1-1-1,1 1 1,0-1 0,0 0-1,4 5-3,24 33 22,-18-28-12,0 2 0,-1 0 0,1 5-10,-12-22 1,0 0 0,0 0-1,-1 0 1,0 0 0,0 0-1,-1 0 1,0 1 0,-1-1-1,1 0 1,-1 1 0,-1-1-1,1 1 1,-1-1 0,-1 1-1,2-6 3,-1 0 1,0 0-1,1-1 1,-1 1 0,0 0-1,0 0 1,-1-1-1,1 1 1,0 0 0,0-1-1,-1 1 1,1-1-1,-1 0 1,1 1 0,-1-1-1,0 0-3,-3 2 19,0 0-1,-1 0 0,0-1 1,1 1-1,-1-1 1,-1 0-19,6 7-72,2 0 54,0 0 0,1 0 0,0 0 1,0 0-1,1-1 0,0 1 0,0-1 1,5 8 17,-2-4 4,-1 1 1,-1-1 0,0 1 0,1 3-5,-1 7 12,-2-1 0,0 1-1,-1 0 1,-2-1 0,0 1 0,-1 0 0,-2 0-12,-9 43 12,-15 45-12,15-67 2,2 0 1,2 0-1,2 1 0,2 0 1,1 7-3,14 427 96,-10-465-92,-1-6 21,1 1-1,1 0 1,0-1 0,0 1 0,0 0-25,0-7 8,-1 0-1,1 1 1,0-1 0,0 0 0,0 0-1,0 0 1,0 0 0,0 0-1,1 0 1,-1 0 0,1 0 0,-1-1-1,1 1 1,0 0 0,0-1 0,0 1-1,-1-1 1,1 0 0,1 0 0,0 1-8,6 1 43,0 0 0,0 0 0,0-1 0,0 0 0,0-1 0,0 0 0,1-1 0,-1 0 0,2 0-43,-5 0-290,1-1 0,-1 0 0,1 0 0,-1-1 0,0 0 0,4-1 290,-8 2-568,1 0 0,0-1-1,0 1 1,-1-1 0,1 0 0,-1 1-1,1-1 1,-1 0 0,0-1-1,0 1 1,0 0 0,0-1 0,0 1 568,8-14-5435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6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418 16 4194,'0'0'397,"0"0"169,0 0 1235,0 0 997,0 0-1293,0 0-584,-19-3 167,4 0-876,5 0-127,-1 1 1,1 0-1,0 1 1,-1 0-1,1 1 1,-1 0-1,1 1 1,-1 0 0,1 0-1,-1 1 1,-8 3-86,8-1 60,0 0 1,0 1-1,0 0 1,1 1-1,0 0 1,0 1-1,0 0 1,0 1-61,5-4 19,1 1 1,0-1-1,0 1 1,0-1 0,1 1-1,0 0 1,-1 0-1,2 1 1,-1-1-1,1 1 1,0-1-1,0 1 1,0 0-1,1 0 1,0 0-1,0 0 1,0 1-20,0 1 0,0 1 0,0-1 1,1 0-1,1 1 0,-1-1 0,1 1 0,1-1 1,-1 1-1,2-1 0,-1 0 0,1 0 0,0 0 0,0 0 1,5 6-1,11 11 4,0-2 1,2 0-1,2 0-4,28 33 13,-48-52-11,0-1 0,0 1 0,-1 0 0,0-1 0,0 1-1,0 0 1,0 1 0,-1-1 0,1 0 0,-1 0 0,0 1 0,0-1-1,-1 1 1,0-1 0,1 1-2,-1-3 4,0 1 0,-1 0 0,1 0 0,-1 0 0,1 0 0,-1-1 0,0 1 0,0 0 0,0-1 0,0 1 0,-1 0 0,1-1 0,-1 0-1,1 1 1,-1-1 0,0 0 0,0 0 0,0 0 0,0 0 0,0 0 0,0 0 0,-2 0-4,-23 13 50,-1-2 1,0-1-1,-1-2 0,0 0 0,-1-2 1,-10 1-51,31-7-30,0-1-1,0 0 1,1 0 0,-6-1 30,15-6-1976,0 1 1740,1 1-1,0-1 1,0 1 0,1-1 0,-1 1 0,1 0 0,0 0 0,0 0 0,0 1 0,1-1 0,-1 1 0,4-3 236,53-37-3992,-47 35 1946,10-6-1919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11861,'0'0'1393,"0"0"-817,-63 144-320,36-28 113,12 19-257,12-79-112,1-2-5139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8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35 102 6579,'0'0'1697,"0"0"-497,0 0-36,0 0 47,0 0-309,0 0-281,-3 0-287,-8 0-161,8 0-32,3 0-34,0 0 72,0 0-46,-4-9 1041,4 9-1168,-1 1 0,1-1-1,0 0 1,-1 0 0,1 0-1,-1 0 1,1 0 0,-1 0-1,1 0 1,-1 0 0,1 0 0,-1 0-1,1 0 1,-1 0 0,1 0-1,-1 0 1,1 0 0,-1 0-1,1-1 1,-1 1 0,1 0-1,0 0 1,-1-1 0,1 1 0,-1 0-1,1-1 1,0 1 0,-1 0-1,1-1-5,15-8-298,-2 2-293,0-1-1,0-1 1,-1 0 0,0-1 0,-1 0 591,-11 10 64,0 0 144,-2 0 17,-29 3 900,30-3-1127,0 1 0,0-1 0,0 0 0,0 1 0,0-1 0,1 1 0,-1-1 0,0 1 0,0 0 0,1-1 0,-1 1 0,0 0 0,0-1-1,1 1 1,-1 0 0,1 0 0,-1 0 0,1 0 0,-1-1 0,1 1 0,0 0 0,-1 0 0,1 0 0,0 0 0,0 0 0,-1 0 0,1 0 0,0 0 0,0 0-1,0 0 3,0 0-85,12-1-62,-10 0 138,0-1 0,0 1 0,0 0 0,0-1 0,0 1-1,0-1 1,0 0 0,0 0 0,0 0 0,0 0 0,0 0 0,0-1 9,-1 2 10,0-1 0,-1 0 0,1 1 0,-1-1 0,1 1 0,0-1 0,-1 0 0,0 1 0,1-1 0,-1 0 0,1 1 0,-1-1 0,0 0 0,1 0 0,-1 1 0,0-1 0,0 0 0,0 0 0,0 0 0,1 1 0,-1-1 0,0 0 0,0 0 0,-1 0 0,1 1-1,0-1 1,0 0 0,0 0 0,0 0 0,-1 1 0,1-1 0,0 0 0,-1 1 0,1-1 0,-1 0 0,1 0 0,-1 1 0,1-1 0,-1 1-10,0-2 105,-1 1-1,0-1 0,1 1 0,-1 0 0,0 0 0,0 0 1,0 0-1,0 0 0,0 1 0,0-1 0,0 1 0,0-1 1,0 1-1,-2-1-104,-19-1-1016,10 2-3767,13 0-2338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 5731,'0'0'3054,"0"0"-1360,0 0-594,0 0-76,0 0-200,0 0-461,-5 0-269,-15-3-73,15 2 27,5 1-8,0 0 0,0 0-11,-8 8 126,8 31-216,25-40-1044,-24 1 1118,0 0-1,0-1 1,0 1 0,0-1-1,0 1 1,0-1-1,-1 1 1,1-1-1,0 0 1,0 1-1,0-1 1,-1 0 0,1 0-1,0 0 1,0 1-1,-1-1 1,1 0-1,-1 0 1,1 0 0,-1 0-1,1 0 1,-1 0-1,0 0 1,1-1-13,-3 2 135,0 0 0,0 0 1,0 0-1,0 0 0,0 0 0,0 1 1,0-1-1,0 0 0,0 1 0,-1 0-135,1 3 2,0 0 0,1 0 0,-1 0-1,1 0 1,0 1 0,0-1-1,1 0 1,-1 0 0,1 1 0,0-1-1,0 1 1,0-1 0,1 0-1,0 3-1,0-6-9,-1-1 1,1 1-1,0 0 0,0 0 0,0-1 0,0 1 0,0 0 0,-1-1 0,1 1 0,0-1 0,0 1 0,1-1 0,-1 0 0,0 1 0,0-1 1,0 0-1,0 0 0,0 0 0,0 0 0,0 0 0,0 0 0,0 0 0,1 0 9,1 0-55,-1 0-1,0 0 1,1 0 0,-1 0 0,0-1-1,1 1 1,-1-1 0,0 1-1,0-1 1,1 0 0,1-1 55,-3 1 7,1-1 1,-1 1-1,0-1 1,0 1-1,0-1 1,0 1-1,0-1 1,0 0-1,0 0 1,0 1-1,-1-1 0,1 0 1,-1 0-1,1 0 1,-1 0-1,0 0 1,0 0-1,0 0 1,0 0-1,0 0 1,0-1-8,0 2 54,-1 0 0,1-1 0,0 1 0,0 0 0,-1-1 0,1 1 0,-1 0 0,1 0 1,-1-1-1,1 1 0,-1 0 0,0 0 0,0 0 0,1 0 0,-1 0 0,0 0 0,0 0 0,0 0 0,0 0 0,0 0 0,0 1 1,-1-1-1,1 0 0,0 1 0,0-1 0,0 1 0,-1-1 0,1 1 0,0-1 0,-1 1-54,-38-1 790,40 1-807,0 0 0,0 0 0,0 1 0,-1-1 0,1 0 0,0 0 0,0 0 0,0 0 0,0 0-1,0 0 1,-1 1 0,1-1 0,0 0 0,0 0 0,0 0 0,0 0 0,0 1 0,0-1 0,0 0 0,0 0 0,0 0 0,0 1 0,-1-1 0,1 0 0,0 0 0,0 0 0,0 1 0,0-1 0,0 0 0,0 0 0,0 0 0,1 1 0,-1-1 0,0 0-1,0 0 1,0 0 0,0 1 0,0-1 0,0 0 0,0 0 0,0 0 0,0 0 0,1 1 0,-1-1 0,0 0 0,0 0 17,5 9-1332,8-1-2232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1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31 3794,'0'0'1184,"0"0"49,0 0 277,0 0 464,0 0 227,0 0-755,-9-5-923,4 1-462,-1 1 0,1 0 0,0 0 0,-1 1-1,0 0 1,1 0 0,-1 0 0,0 1 0,0 0 0,0 0 0,0 0 0,0 1-1,0-1 1,-1 2 0,1-1 0,0 1 0,0 0 0,0 0 0,0 0 0,1 1-1,-1 0 1,-5 2-61,6-1 37,-1 0-1,1 1 1,-1-1-1,1 1 0,0 0 1,0 1-1,1-1 1,-1 1-1,1 0 0,0 0 1,0 0-1,1 1 1,0-1-1,0 1 0,0 0 1,0-1-1,1 2 1,0-1-1,0 0 1,0 2-37,-1 10 15,1 0 1,1-1-1,0 1 1,1 0-1,1 0 1,3 16-16,-2-20 4,2-1 1,-1 0-1,2 1 0,0-2 0,1 1 1,3 6-5,-3-8 8,-1 0 0,0 0 0,0 1 0,-1 0 0,-1 0 0,0 0 1,-1 0-1,1 5-8,-3-13 7,0 0 0,0 0 1,0 0-1,0 1 0,-1-1 0,1 0 1,-1 0-1,0 0 0,0 0 0,-1 0 1,1 0-1,-1 0 0,-1 3-7,0-4 10,0 1-1,-1-1 1,1 0-1,0 0 1,-1 0-1,0 0 0,0-1 1,0 1-1,0-1 1,0 0-1,0 0 1,-4 0-10,-4 3-43,-1-1 1,0 0 0,0-1-1,0 0 1,0-1-1,0-1 1,-1 0-1,1-1 1,0-1 0,-3 0 42,15 1-22,1 0 0,-1 0 0,1 0 0,0 0 1,-1 0-1,1 0 0,0 0 0,-1-1 0,1 1 0,-1 0 1,1 0-1,0 0 0,0-1 0,-1 1 0,1 0 1,0 0-1,-1-1 0,1 1 0,0 0 0,0 0 1,-1-1-1,1 1 0,0 0 0,0-1 0,0 1 0,-1 0 1,1-1-1,0 1 0,0-1 0,0 1 0,0 0 1,0-1-1,0 1 0,0-1 22,-1-6-542,1 0 0,0 1 0,1-1 1,0 0-1,0 0 0,0 0 0,1 1 0,0-1 0,0 1 0,3-6 542,-2 7-724,0 0 0,0 0-1,1 0 1,-1 1 0,1 0-1,1-1 725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29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96 3986,'0'0'565,"0"0"169,0 0 451,0 0 717,0 0 678,12-15-1393,-12 15-1187,9-10 103,-2-1 1,1 1-1,-1-1 0,3-7-103,-10 17 11,0 1 0,0-1-1,0 1 1,0-1-1,0 0 1,0 1-1,0-1 1,0 0 0,0 1-1,0-1 1,0 0-1,0 1 1,0-1-1,-1 0 1,1 1 0,0-1-1,-1 1 1,1-1-1,0 1 1,-1-1-1,1 0 1,0 1 0,-1 0-1,1-1 1,-1 1-1,1-1 1,-1 1-1,1-1 1,-1 1 0,1 0-1,-1-1 1,0 1-1,1 0 1,-1 0-1,1-1 1,-1 1 0,0 0-1,1 0 1,-1 0-1,0 0 1,1 0-1,-1 0 1,0 0 0,0 0-11,-38-1 586,29 1-410,-2-1-40,-1 2 1,1-1 0,-1 2 0,1-1 0,0 2 0,-1 0-1,-4 2-136,12-3 24,0 0-1,1 1 0,-1-1 0,1 1 0,-1 0 1,1 0-1,0 0 0,1 1 0,-1 0 1,1-1-1,-1 1 0,1 0 0,0 1 0,0-1 1,1 1-1,-1-1 0,1 1 0,0 0 0,1 0 1,-1 0-24,-1 10 16,0 0 1,0 0 0,2 1-1,0-1 1,1 0 0,1 11-17,-1 3-2,1-7 1,1-1 0,1 0 0,1 0 0,1 0 0,3 9 1,6 22 72,-12-43-64,0 0 1,-1 1-1,0-1 0,0 0 0,-1 1 1,0-1-1,-1 0 0,0 1 1,0 0-9,0-5 4,-1 0 1,1-1 0,-1 1 0,0-1-1,0 0 1,0 0 0,-1 0 0,1 0-1,-1 0 1,0 0 0,0-1 0,0 1-1,-1-1 1,1 0 0,-1 0 0,0 0-1,0-1 1,-2 2-5,-2 0 11,-1 1 0,0-2 0,0 1 0,-1-1 0,1-1 0,-1 1 0,0-2-1,1 1 1,-1-1 0,0-1 0,-3 0-11,13 0-27,-1 0-1,1 0 1,-1 0-1,0-1 0,1 1 1,-1 0-1,1 0 1,-1-1-1,1 1 1,-1 0-1,1 0 1,-1-1-1,1 1 1,-1-1-1,1 1 1,0 0-1,-1-1 1,1 1-1,0-1 0,-1 1 1,1-1-1,0 1 1,-1-1-1,1 0 1,0 1-1,0-1 1,0 1-1,0-1 1,-1 1-1,1-1 1,0 0-1,0 1 0,0-1 1,0 1 27,1-26-1763,-1 18 994,2-21-2910,9 0-1267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11141,'0'0'720,"0"0"-399,0 0 287,-52 181-144,27-111-240,7-5-208,18-49-16,0-5-2817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0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45 15655,'0'0'48,"0"0"32,0 0-80,150-40 48,-105 35-48,0 5 0,-35 0-2929,-10 0-3890</inkml:trace>
  <inkml:trace contextRef="#ctx0" brushRef="#br0" timeOffset="1">0 406 13606,'0'0'1201,"0"0"-1201,0 0-16,0 0 16,0 0 48,131 18 0,-106-22-48,-8 4-7636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1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28 110 13302,'0'0'590,"0"28"-332,0-3-218,-8 278 190,1-224-270,-1-1-1342,3 27 1382,5-110-385,1 0 0,-1-1 0,1 1 0,0 0 0,0 0 0,1-1 0,0 1 0,0 0 385,5-18-570,84-265-2172,-68 226 2816,4 1 1,1 1 0,24-32-75,-44 80 238,0-1 0,1 1 0,0 0 0,3 0-238,-10 9 101,1 0 1,1 0-1,-1 0 1,0 1 0,1-1-1,-1 1 1,1 0-1,0 0 1,0 0-1,0 1 1,0-1 0,0 1-1,0 0 1,0 0-1,0 0 1,1 1-102,0-1 86,-1 1 0,1-1 0,0 1 0,0 1 1,0-1-1,0 1 0,0 0 0,-1 0 0,1 0 0,0 1 0,-1-1 0,1 1 1,-1 0-1,1 0 0,-1 1 0,0 0 0,0-1 0,0 1 0,0 1 0,-1-1 0,1 0 1,-1 1-1,0 0 0,0 0 0,1 1-86,1 3 59,0 1 1,0-1-1,-1 1 0,0 0 1,0 0-1,-1 0 0,0 0 1,0 8-60,0 3 72,0 1 0,-2 0 0,0 11-72,-1-26 13,-1 0 1,1 0-1,-1-1 0,-1 1 1,1 0-1,-1-1 0,1 1 1,-1-1-1,-1 0 0,1 0 1,-1 1-1,0-2 0,-1 2-13,-2 2 12,0-1 0,0 0 0,-1 0-1,0 0 1,-1-1 0,0 0 0,-4 3-12,-11 4 14,0 0 1,-1-2-1,0-1 1,0 0-1,-13 1-14,4-4 78,26-6 148,0 0 1,1 1 0,-1 0 0,0 0-1,1 0 1,-1 1 0,1 0 0,-2 1-227,7-4 9,1 1 1,-1 0-1,0-1 1,1 1 0,-1-1-1,1 1 1,-1 0 0,1 0-1,-1-1 1,1 1-1,0 0 1,-1 0 0,1-1-1,0 1 1,0 0 0,-1 0-1,1 0 1,0 0-1,0-1 1,0 1 0,0 0-1,0 0 1,0 0 0,0 0-1,0-1 1,1 1-1,-1 0 1,0 0 0,0 0-1,1 0 1,-1-1 0,1 1-1,-1 0 1,1 0-10,0 2-2,2 1 0,-1-1 1,0 0-1,1 0 0,-1 0 0,1 0 0,1 0 2,13 11 22,0-1-1,1-1 0,1-1 1,0 0-1,1-1-21,105 44 99,-97-42-316,44 15 495,-64-25-1127,0 0 0,0-1 0,1 0 0,8 0 849,-4-1-6614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10597,'0'0'1296,"0"0"-959,0 0-337,2 162 144,-4-87 272,-8 1-256,2-3-80,1-13-64,-1-8-16,1-13-592,4-39-3506,-2 0-2833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2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8244,'0'0'1504,"0"0"-1407,0 0 1247,0 0 97,135-93-417,-94 86-768,1 3-64,-2 2-96,-7 2-96,-6 0-80,-14 0-3089,-13 0-577,0 6-1008</inkml:trace>
  <inkml:trace contextRef="#ctx0" brushRef="#br0" timeOffset="1">135 213 9716,'0'0'1809,"0"0"-1809,0 0-80,0 0 80,0 0 288,128 18-176,-80-27-48,-10 9-64,-33 0-64,-5 0-5394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12902,'0'0'880,"0"0"-880,0 0 0,0 0 128,0 0-16,155-72-64,-85 25 16,-45 29-64,-5 4-3969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3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41 8724,'0'0'2118,"0"0"-309,-26-7-454,-83-20-496,104 26-745,-1-1-1,0 1 0,1 0 0,-1 0 0,0 1 0,-5 0-113,11 0 9,-1 0 0,1 0 1,0 1-1,-1-1 0,1 0 1,-1 1-1,1-1 0,0 0 1,-1 1-1,1-1 1,0 1-1,-1-1 0,1 0 1,0 1-1,0-1 0,0 1 1,-1-1-1,1 1 0,0-1 1,0 1-1,0-1 0,0 1 1,0-1-1,0 1 0,0-1 1,0 1-1,0-1 0,0 1 1,0-1-1,0 0 0,0 1 1,0-1-1,0 1 0,0-1 1,1 1-10,-1 6-40,-1 4 65,1 0 1,0 0-1,1 0 0,0 0 0,1 0 1,0 0-1,1-1 0,0 1 0,0-1 0,1 1 1,4 5-26,37 60 35,-20-37 39,7 20-74,-26-47 4,0 1 0,-1 0 0,-1 0 0,0 0 0,-1 1 0,2 12-4,-4-11 17,0 0-1,0-1 1,-1 1-1,-2 10-16,1-19 2,0 0 0,-1 0 0,1 0 0,-1 0 0,0-1 0,0 1 1,-1 0-1,0-1 0,0 0 0,0 0 0,-1 1 0,-1 0-2,-6 6-27,-1-2 1,1 1 0,-2-1 0,1-1-1,-1-1 1,-1 0 0,1 0-1,-1-1 1,-1-1 0,1 0-1,-1-1 1,0-1 0,-1 0-1,1-1 1,-16 1 26,31-4-29,0 0 0,0 0 0,0 0 0,-1 0 0,1 0 0,0 0-1,0 0 1,0 0 0,0 0 0,-1 0 0,1-1 0,0 1 0,0 0 0,0 0 0,0 0 0,0 0 0,-1 0 0,1 0 0,0 0-1,0 0 1,0 0 0,0-1 0,0 1 0,0 0 0,0 0 0,-1 0 0,1 0 0,0 0 0,0 0 0,0-1 0,0 1 0,0 0 0,0 0-1,0 0 1,0 0 0,0-1 0,0 1 0,0 0 0,0 0 0,0 0 0,0 0 0,0 0 0,0-1 0,0 1 0,0 0 0,0 0-1,0 0 1,0 0 0,0-1 29,0 0-243,0-6-823,-1 1 0,1-1 0,0 0-1,1 1 1,0-1 0,0-3 1066,12-17-5424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3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4738,'0'0'3887,"0"0"-1985,0 0-648,0 0 59,0 0-385,3 3-405,-1 28-461,-1 1 0,-2 28-62,-1 3 63,1-1 9,0 4 83,6 39-155,-3-85 12,1-1 0,0 0 0,1 1 1,2-2-1,0 1 0,1-1 0,5 10-12,-9-22-2,1 0-1,-1 0 1,2 0-1,-1-1 1,0 0-1,1 0 1,0 0-1,0-1 0,0 1 1,1-1-1,0 0 1,-1-1-1,1 1 1,1-1-1,-1 0 1,0-1-1,1 0 1,-1 0-1,1 0 1,0-1-1,-1 0 1,1 0-1,3 0 3,-2-1 3,0 0 0,0 0 0,0-1 0,0 0 0,0-1 0,0 1 0,0-2 1,0 1-1,-1-1 0,1 0 0,-1 0 0,0-1 0,0 0 0,0-1 0,0 1 0,-1-1 0,0 0 0,0-1 0,3-3-3,4-7 24,-1 0-1,-1-1 1,0 0 0,-2-1-1,1 0 1,-2 0 0,-1-1-1,0 0 1,-1-1 0,1-11-24,1-16 76,-2 1 1,-2-1 0,-2-46-77,-2 93 2,1-4 44,-1 0 1,0 0-1,0 0 1,0 0 0,0 0-1,0 0 1,-1 1-1,0-1 1,0 0 0,0 0-1,0 1 1,-1-1-1,1 1 1,-1-1 0,0 1-1,0-1 1,0 1-1,-2-2-46,31 18-2080,-10-8-2330,-9-4-1817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4466,'0'0'5923,"0"0"-4851,0 0-1040,0 0 416,3 120-79,-23-55 95,2 3-16,-2-3-320,3-6-32,2-14-48,5-18-32,5-6-32,2-15-192,1-6-2769,2 0-1281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32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7924,'0'0'4946,"0"0"-3890,0 0-655,17 124 111,-42-36-208,3 5-144,12-59-160,-3-3-5234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5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8260,'0'0'2801,"0"0"-1264,0 0-881,0 0-96,0 0-352,0 0-128,72 11 225,-17-11-17,3 0-208,-5 0 16,-3 0-48,-5-9-32,-5-4-16,-2-10-1601,-33 9-2417,0 1-3969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5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8132,'0'0'2161,"0"0"-1921,0 0 192,0 0 1217,15 176-993,-22-106-480,2-10-128,0-3 64,2-17-112,1-10-80,2-30-2433,-5 0-3730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6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13510,'0'0'1201,"0"0"-1201,0 0 0,0 0 272,0 0 112,186 32-224,-116-19-80,3-6-64,-8-7-16,-50 0-3121,-10 0-7924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8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8932,'0'0'478,"0"0"-238,0 0-160,8 25 75,-1-6-117,0 0 0,-1 1 0,0 0 0,-2 0 0,0 0 0,-1 0 0,-1 1 0,-1 9-38,0 46 145,1-29 40,-2 1 1,-3 0-1,-7 45-185,7-158-296,3 2 432,-2 3-68,4 0 0,4-26-68,-3 68-2,-1 1 0,2-1-1,1 1 1,0 0-1,1 0 1,1 1 0,0-1-1,1 1 1,1 1-1,5-7 3,-10 16-5,0 0 0,1 1 1,0 0-1,0 0 0,0 0 0,0 0 0,1 1 0,0 0 0,0 0 0,0 0 0,0 1 0,1 0 0,-1 0 0,1 1 0,0 0 0,-1 0 1,1 0-1,0 1 0,0 0 0,0 0 0,1 1 0,-1 0 0,0 0 0,0 1 0,0 0 0,2 0 5,-7 0 11,0 0 0,0 1-1,0-1 1,0 0 0,0 1-1,0-1 1,0 1 0,0-1 0,-1 1-1,1 0 1,0 0 0,-1 0-1,0 0 1,1 0 0,-1 0-1,0 0 1,0 0 0,0 0-1,0 1 1,-1-1 0,1 0 0,-1 1-1,1-1 1,-1 1 0,0 0-11,1 3 89,0 1 1,-1-1-1,0 1 0,0-1 1,-1 1-1,0-1 1,0 0-1,0 1 1,-1 1-90,-1-1 118,-1 0 0,1 0 1,-1-1-1,-1 1 0,1-1 1,-1 0-1,0 0 0,-1-1 1,1 0-1,-2 1-118,-64 49 788,52-42-569,-65 46 389,80-57-750,4-2 91,-1 0 0,1 0 0,-1 0 0,1 0 0,0 0 0,-1 1 0,1-1 0,-1 0 0,1 0 0,0 1 0,-1-1 0,1 0 0,0 0 0,-1 1 0,1-1 0,0 0 0,0 1 0,-1-1 0,1 0 0,0 1 0,0-1 0,0 1 0,-1-1 0,1 0 0,0 1 0,0-1 0,0 1 0,0-1 0,0 0 1,0 1-1,0-1 0,0 1 0,0-1 51,0 0-4917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39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 8132,'0'0'1793,"0"0"-273,0 0-837,0 0-224,-17 36-192,10-22-235,-15 32 147,1 2 1,3 0-1,1 2 0,3 0 0,-1 14-179,-7 79 479,6 0 0,6 1 0,6 0 0,9 39-479,-3-162 21,1 0 0,0 0 0,2 0 0,0 0 0,1-1 1,2 0-1,0 0 0,9 17-21,-11-26-44,1 0 0,0-1 0,0 1 1,1-1-1,0-1 0,1 0 0,0 0 0,0 0 1,1-1-1,0-1 0,0 0 0,1 0 0,0-1 0,0 0 1,1-1 43,-11-4-160,0-1 0,1 1 0,-1-1 0,0 1 0,0-1 0,0 0 0,0 1 0,1-1 0,-1 0 0,0 0 0,0 0 1,0 0-1,1 0 0,-1 0 0,0 0 0,0-1 0,0 1 0,1 0 160,11-12-5592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1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95 4962,'0'0'726,"0"0"-430,0 0 24,0 0 659,0 0 409,0 0-473,-1-15-483,0 6-320,1 4-72,0-1 0,0 1 0,-1 0 0,0-1 0,0 1 0,-1-5-40,1 9 35,1-1 0,-1 1 0,0-1 0,1 1 0,-1 0 0,0-1 0,0 1 0,0 0 0,0-1 0,0 1 0,0 0 0,-1 0 0,1 0 0,0 0 0,-1 0 0,1 0 0,0 0 0,-1 1 0,1-1-1,-1 1 1,1-1 0,-1 1 0,0-1 0,1 1 0,-1 0 0,1-1 0,-1 1 0,-1 0-35,-20-1 660,9 0-365,1 0-1,-1 1 1,1 1 0,0 0 0,-11 3-295,21-4 18,0 1 1,1 0-1,-1 0 1,0 0-1,1 0 0,-1 0 1,0 0-1,1 1 1,0-1-1,-1 1 0,1 0 1,0 0-1,0 0 1,0 0-1,0 0 0,0 0 1,1 1-1,-1-1 1,0 0-1,1 1 1,0 0-1,0-1 0,0 1 1,0 0-1,0-1 1,0 1-1,1 0 0,-1 3-18,0 1 5,0 1-1,1 0 1,0 0-1,0 0 1,1 0-1,0 0 1,0 0-1,0-1 1,1 1-1,1 0 1,-1-1-1,1 1 1,1-1-1,-1 0 1,1 0-1,0 0 1,1-1-1,0 0 1,0 1-5,47 52 10,-24-28 9,-1 2 0,19 30-19,-43-58-1,0 1 0,0 0 0,-1 0 0,0 0 0,0 0 0,0 2 1,-1-6-3,-1 0 1,1 0-1,-1 1 0,0-1 1,1 0-1,-1 1 1,0-1-1,0 0 0,-1 1 1,1-1-1,0 0 0,-1 0 1,0 1-1,1-1 0,-1 0 1,0 0-1,0 0 0,0 1 3,-3 1-11,-1-1-1,1 1 0,-1-1 0,1 0 1,-1 0-1,0 0 0,0-1 0,0 1 1,0-1-1,-1 0 0,-1 0 12,-6 2-200,0-1-1,-1 0 1,1-1-1,-5 0 201,-2-2-2646,19 0-364,1 0-2768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1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3522,'0'0'2321,"0"0"-913,0 0-159,0 0 160,80 160 191,-95-106-543,-20 5-801,-3-7-128,3-7-128,10-18-336,20-27-4146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2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16 5699,'0'0'2902,"0"0"-1189,0 0-312,0 0-201,0 0-327,-8-3-222,3 2-626,-41-10 664,43 11-649,0 0 0,0-1 0,0 2 0,1-1 0,-1 0 0,0 0 1,0 1-1,0 0 0,0-1 0,0 1 0,0 0 0,1 1 0,-1-1 0,0 0 0,1 1 0,-1-1 0,0 2-40,-4 3 15,1 1 1,0-1-1,1 1 0,-1 1 1,1-1-1,1 1 0,0 0 0,0 0 1,0 0-1,1 0 0,0 1 1,0 3-16,-2 7 8,1 1 0,1-1 0,1 1 0,1-1 0,1 5-8,-1-22-1,1 0 1,0 0-1,0 0 1,0 0-1,1 1 1,-1-1-1,0 0 1,1 0-1,0 0 0,-1 0 1,1 0-1,0 0 1,0 0-1,0 0 1,0 0-1,0-1 0,1 1 1,-1 0-1,0-1 1,1 1-1,-1-1 1,1 1 0,2 0-20,-1-1 0,1 1 0,0-1 0,-1 0 0,1 1 0,0-2 0,0 1 0,0 0 0,0-1 0,0 0 0,3 0 20,-1 1-98,1 0 0,0-1 0,0 0 0,0-1 0,0 1 0,0-1 0,0-1 0,0 1 0,0-1 0,-1 0 0,1-1 1,-1 1-1,1-1 0,1-2 98,20-16-460,-21 14 365,0 2 0,1-1-1,-1 1 1,1 0-1,1 0 96,-9 6 5,1-1 0,-1 0 0,1 0 0,0 0 1,-1 0-1,1 1 0,-1-1 0,1 0 0,-1 1 0,1-1 0,-1 0 0,1 1 0,-1-1 0,1 1 0,-1-1 0,1 1 0,-1-1 0,0 1 0,1-1 0,-1 1 0,0-1 1,1 1-1,-1-1 0,0 1 0,0-1 0,0 1 0,1 0 0,-1-1 0,0 1 0,0 0 0,0-1 0,0 1 0,0 0-5,1 3 44,0-1-15,0 0 0,1 0 1,-1 0-1,1 0 0,0 0 0,0-1 0,0 1 1,0-1-1,0 1 0,0-1 0,1 0 1,-1 0-1,1 0 0,-1 0 0,2 0-29,19 6-1141,5-6-4153,-23-2-53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2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7555,'0'0'657,"0"0"-313,0 0 528,21 20 540,-7-6-1125,-2-4-120,0 0-1,-2 1 1,1 1-1,-1 0 1,-1 0 0,0 1-1,0 0 1,-2 1-1,0 0 1,0 0-1,-1 0 1,3 15-167,3 28 277,-4 2 1,-1-1-1,-4 1 1,-2-1-1,-2 1 1,-5 19-278,1-40 54,-2-2 1,-1 1-1,-1-1 0,-3 0 1,-13 28-55,-3-1 88,-2-2 0,-30 42-88,48-82-8,-26 37-384,35-54 253,0-1 0,0 1 1,0-1-1,0 0 0,-1 0 1,1 0-1,-1 0 0,0-1 0,0 1 1,0-1-1,0 0 0,-3 1 139,5-4-4930,-1-9-3314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15 2449,'0'0'4544,"0"0"-3309,0 0-856,0 0 346,0 0 188,-21-2 154,-74-7 53,84 7-941,-1 1-1,1 1 0,-1 0 0,1 1 0,0 0 0,-1 1 1,1 0-1,0 0 0,0 1 0,0 1 0,0 0 0,0 1 1,1 0-1,-4 2-178,12-6 24,0 0 0,0 0-1,1 0 1,-1 1 0,0-1 0,0 1 0,1-1 0,-1 1-1,1-1 1,-1 1 0,1 0 0,0 0 0,0 0 0,0 0 0,0 0-1,0 0 1,0 0 0,0 0 0,1 0 0,-1 1-24,1 1 4,-1 0 0,1 0 1,0 0-1,0 0 0,0 0 1,1 0-1,0 0 0,-1 0 1,1 0-1,2 3-4,2 5-8,0 0 0,1 0 0,1 0 0,0-1 0,0 0 0,3 3 8,55 62 22,-34-41 100,26 38-122,-55-70 0,0 0 0,0 0 1,0 0-1,0 0 0,-1 0 0,1 1 0,-1-1 1,0 1-1,0-1 0,0 1 0,-1-1 0,1 1 1,-1-1-1,0 1 0,0-1 0,0 1 0,0 0 0,0-1 1,-1 1-1,0 0 0,0-1 11,-1 0 0,0 1 1,1-1-1,-1 0 0,0 0 1,-1-1-1,1 1 0,0 0 1,-1-1-1,1 1 0,-1-1 1,0 0-1,0 0 0,0 0 1,0 0-1,0-1 0,0 1 1,-1-1-1,0 1-11,-15 5 11,0 0 0,-1-2 0,0 0 0,0-1 0,-1-1 0,1-1 0,-12 0-11,31-2-38,1-1 1,0 1-1,0 0 0,0 0 0,-1 0 0,1 0 0,0-1 0,0 1 0,0 0 1,0 0-1,0 0 0,-1-1 0,1 1 0,0 0 0,0 0 0,0-1 0,0 1 1,0 0-1,0 0 0,0-1 0,0 1 0,0 0 0,0 0 0,0-1 0,0 1 1,0 0-1,0 0 0,0-1 0,0 1 0,0 0 0,0 0 0,0-1 0,0 1 1,0 0-1,1 0 0,-1-1 0,0 1 0,0 0 0,0 0 0,0 0 0,0 0 1,1-1 37,-1 0-277,5-9-294,-1 1-1,1 0 1,1 0 0,0 1 0,0-1 0,1 1 0,0 1 0,0-1-1,0 1 1,2-1 571,21-16-4765,29-20 4765,-26 23-2294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4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64 8260,'0'0'3164,"0"0"-2025,0 0-848,-10 29-187,5-12-83,-8 20 21,2 1 0,2 0 0,1 1 0,-1 29-42,-6 279 22,15-346-198,0-6 42,2-64 116,4 0-1,3 0 0,2 1 1,4 0-1,2 2 0,13-28 19,-25 78 3,1 0 0,1 1 0,0 0 0,1 0 0,0 0 0,3-1-3,-7 11 3,-1 0 0,1 1 1,0 0-1,1-1 0,-1 2 0,1-1 0,0 0 0,0 1 0,0 0 1,0 0-1,1 0 0,-1 1 0,1 0 0,-1 0 0,1 0 1,0 1-1,0 0 0,4-1-3,11 0 60,0 1 0,0 1 0,12 1-60,-28-1 9,0 1 0,-1-1-1,1 1 1,-1 0-1,1 0 1,-1 0 0,0 1-1,1-1 1,-1 1-1,0 0 1,0 1 0,0-1-1,0 1 1,0-1 0,-1 1-1,1 0 1,-1 0-1,0 1 1,1 1-9,-3-4 3,0 0 0,0 0 0,-1 1 0,1-1 0,0 0 0,-1 1 0,1-1 0,-1 1 0,1-1 0,-1 1 0,0-1 0,0 1 0,0-1 0,0 1 1,0 0-1,0-1 0,0 1 0,0-1 0,0 1 0,-1-1 0,1 1 0,-1-1 0,1 0 0,-1 1 0,0-1 0,1 1 0,-1-1 0,0 0 0,0 0 0,0 1 0,0-1 0,0 0 0,0 0 0,-1 1-3,-4 2 16,1 0 0,-1 0-1,-1 0 1,1 0 0,0-1-1,-5 1-15,-91 37 421,-6-4-421,52-19 529,55-17-520,0-1-1,-1 1 0,1-1 1,0 1-1,-1-1 0,1 1 1,0 0-1,-1-1 1,1 1-1,0 0 0,0 0 1,0 0-1,0 0 0,0 0 1,0 0-1,0 0 1,0 0-1,1 1 0,-1-1 1,0 0-1,1 0 0,-1 1 1,1-1-1,-1 0 1,1 1-1,-1-1 0,1 1 1,0-1-1,0 0 0,0 1 1,0-1-1,0 1 1,0-1-1,0 1 0,0-1 1,1 0-1,-1 1 0,0-1 1,1 1-1,-1-1 1,1 0-1,0 0 0,-1 1 1,1-1-1,1 1-8,3 7 33,1-1 0,0 0-1,0 0 1,0 0 0,1-1 0,1 0-33,23 22 10,2-2 0,0-2 1,2-1-1,1-1 0,2-2-10,24 11 32,2-2 0,43 12-32,-106-42-44,-1 0 0,0 1 0,1-1 0,-1 0 0,1 0 0,-1 0 0,0 0 0,1-1 0,-1 1 0,0 0 0,1 0 0,-1 0 0,0 0 0,1 0 1,-1 0-1,0 0 0,0-1 0,1 1 0,-1 0 0,0 0 0,1 0 0,-1-1 0,0 1 0,0 0 0,1 0 0,-1-1 0,0 1 0,0 0 0,0-1 1,0 1-1,1 0 0,-1 0 0,0-1 0,0 1 0,0 0 0,0-1 0,0 1 0,0-1 0,0 1 0,0 0 0,0-1 0,0 1 0,0 0 0,0-1 1,0 1-1,0 0 44,0-24-1987,0 16 1014,0-59-7180,0 48 6285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8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10 5138,'0'0'3098,"0"0"-780,0 0-562,0 0-86,0 0-400,-23-3-246,8 1-892,3 0-59,0 1-1,0 0 1,0 0 0,0 2-1,-2-1-72,8 1 34,0 0 1,1 0-1,-1 1 0,0 0 0,1 0 0,-1 0 1,1 0-1,0 1 0,-1 0 0,1 0 0,1 0 1,-1 1-1,0 0 0,-3 3-34,-8 10 44,1 1 1,1 0-1,0 2 1,1-1-1,1 1 0,1 1 1,1 0-1,1 0 1,-3 12-45,3-1 54,1-1 0,1 2 1,2-1-1,1 1 0,1 0 1,2 14-55,2-35-1,-1 0 0,2 0 0,0 0 0,0 0 0,1-1 0,1 1 0,0-1 0,0 0 0,1 0 0,1 0 0,0-1 1,0 0-1,1 0 0,0-1 0,1 1 0,0-2 0,0 1 0,1-1 0,0 0 0,1-1 0,-1 0 0,1 0 0,1-1 1,-1-1-1,1 0 0,0 0 0,0-1 0,1 0 0,-1-1 0,1 0 0,-1-1 0,9 0 1,67 0-608,-84-2 442,0 0 1,0 0-1,0-1 0,0 1 1,0-1-1,0 0 0,0 1 1,0-1-1,0 0 0,0-1 0,-1 1 1,1-1-1,0 1 0,-1-1 1,1 0-1,-1 1 0,0-1 1,1-1-1,-1 1 166,1-2-442,-1 1-1,1-1 1,-1 0-1,0 0 1,0 1-1,-1-2 1,1 1-1,-1 0 1,0 0-1,0 0 1,0-1-1,0-2 443,0-1-675,-1-1-1,0 1 1,0-1-1,-1 1 1,0 0-1,0-1 1,-1 1 0,-1-4 675,0 6-141,1-1 0,0 1 1,-1 0-1,0 0 0,-1 0 1,-1-1 140,-37-42-1313,-5 1 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48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9364,'0'0'2609,"0"0"-576,0 0-896,0 0-849,0 0-208,0 0-32,45-25 160,33 14 368,7 4-415,-2 0-17,-11 7-128,-12 0 32,-12 0-96,-8 0 16,-12 9-3538,-28 0-4946,0 0 3970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50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51 5971,'0'0'1809,"0"0"-302,0 0-16,0 0-15,0 0-68,0 0-447,0-11-537,0-24-222,0 30-115,0 6 8,0 26 100,0 10-64,-1 0-1,-2 0 1,-5 19-131,-2 12-169,3 1 0,3-1 1,4 40 168,0-85-286,1-22 276,-1-1 1,0 0-1,0 1 1,1-1-1,-1 1 0,0-1 1,1 1-1,-1-1 1,0 0-1,1 1 1,-1-1-1,1 0 1,-1 1-1,1-1 1,-1 0-1,1 1 1,-1-1-1,1 0 1,-1 0-1,1 0 1,-1 0-1,1 0 1,-1 1-1,1-1 0,-1 0 1,1 0-1,-1 0 1,1 0 9,23 1-82,-15-1 36,13 2-31,-3-1 80,-1 0 0,1 2 0,0 0 0,10 4-3,-26-6-2,1 0 0,-1 0 0,1 0 0,-1 0 0,0 1 0,1 0 0,-1 0 0,0 0 0,0 0 0,0 0 0,0 0 0,-1 1 0,1-1 0,-1 1 0,1 0 0,-1 0 0,0 0 0,0 0 0,0 0 0,-1 0 0,1 0 0,-1 1 0,1-1 0,-1 1 0,0 3 2,1-1 22,-1 1 0,-1 0 0,1-1 0,-1 1-1,0 0 1,-1-1 0,0 1 0,0 0 0,0-1 0,-1 1 0,0-1 0,0 1-1,0-1 1,-1 0 0,0 0 0,0 0 0,-1 0 0,0-1 0,0 0 0,-2 3-22,-11 10 260,-2-1 0,0 0 1,-17 10-261,25-19 151,-1-1 0,0 0 0,0-1 0,0 0 0,-1-1 0,1-1 0,-13 4-151,11-6-373,11-5-1899,21-10-512,62-36-6250,-70 43 6681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5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1537,'0'0'5319,"0"0"-3747,0 0-1231,0 0 588,1-6 786,-1 6-1714,0 0 1,0 0-1,0 0 1,0 0-1,0 0 1,0 0-1,0 0 0,0 0 1,0 0-1,0-1 1,0 1-1,0 0 1,0 0-1,0 0 1,0 0-1,0 0 1,0 0-1,1 0 1,-1 0-1,0 0 1,0 0-1,0 0 1,0-1-1,0 1 1,0 0-1,0 0 1,0 0-1,0 0 1,0 0-1,0 0 1,1 0-1,-1 0 1,0 0-1,0 0 1,0 0-1,0 0 0,0 0 1,0 0-1,0 0 1,0 0-1,1 0 1,-1 0-1,0 0 1,0 0-1,0 0 1,0 0-1,0 0 1,0 0-1,0 0 1,0 0-1,0 0 1,0 0-1,1 1 1,-1-1-1,0 0 1,0 0-1,0 0 1,0 0-1,0 0 1,0 0-1,0 0 1,0 0-1,0 0 1,0 0-1,0 0 0,0 1 1,0-1-2,3 7 72,0 1 1,-1-1 0,0 1-1,0 0 1,0 5-73,2 8 144,9 40 182,3-1 1,5 7-327,-14-45 29,2-1 0,1 0 0,1 0 0,1-1 0,0-1 0,1 0 0,9 9-29,-4-7 11,1-1 1,1-1-1,1 0 0,1-2 1,0-1-1,1 0 0,1-2 0,0 0 1,23 8-12,-37-19 10,-22-4 224,0 0 1,0 0-1,-1 1 0,1 1 0,-1 0-234,-23 1 254,26-3-170,5 1 20,-1 0 0,0 0 1,1 0-1,-1 1 0,1 0 0,-1 0-104,5 0 24,0-1-1,-1 0 1,1 1-1,0-1 1,0 1-1,0-1 0,0 1 1,0 0-1,0-1 1,0 1-1,0 0 1,0 0-1,0 0 1,1 0-1,-1 0 1,0 0-1,1 0 1,-1 0-1,0 0 1,1 0-1,-1 0 1,1 0-1,0 0 1,-1 0-1,1 1 0,0-1 1,0 0-1,-1 0 1,1 2-24,-2 50 31,1 1 1,4 0-1,1 0 1,3-1-1,7 24-31,-3-18 12,-1 0-1,-4 1 1,-2 0-12,0 181 50,-4-181-44,0-45 4,-1 1 1,0 0-1,-1-1 0,-1 0 0,-1 1 1,-3 7-11,6-18 14,-1 0 0,1-1 1,-1 1-1,-1-1 0,1 1 1,-1-1-1,1 0 0,-1 0 0,0 0 1,-1 0-1,1 0 0,-1-1 1,0 0-1,1 1 0,-1-1 0,-1-1 1,1 1-1,0-1 0,-1 1 1,1-1-1,-1 0 0,-1-1-14,5 0-35,-1-1 1,1 1-1,-1-1 0,1 0 0,-1 0 0,1 0 1,-1 0-1,1 0 0,-1 0 0,0 0 0,1-1 0,-1 1 1,1 0-1,-1-1 0,1 1 0,0-1 0,-1 0 1,1 1-1,0-1 0,-1 0 0,0-1 35,-1-1-723,0 0 0,0 0-1,1 0 1,0-1 0,-1 1 0,1-1-1,0 0 724,-13-19-6497,5 15 4107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56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38 386 5987,'-5'24'1062,"1"-2"-814,-5 21 396,3 1 0,-1 21-644,0 152 2836,7-217-2649,0 0-110,0 0-31,0 0 7,0 0 51,1-3-61,35-101 733,12-73-776,14-112 18,-18 81 95,-38 191-154,-5 14-4534,-1 3 4559,0 0-3820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1:56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7235,'0'0'2100,"8"-21"-1505,-5 11-579,1-3-7,0 1 1,1 0-1,0 0 0,1 0 1,1 1-1,0-1 0,0 1 1,1 1-1,0 0 0,1 0 1,0 0-1,3-1-9,2 1 12,1 0 1,0 0 0,1 1-1,0 1 1,0 1-1,1 0 1,5 0-13,-10 3 52,0 1 0,0 0 1,0 1-1,1 1 0,-1 0 1,1 0-1,-1 1 0,1 1 1,-1 0-1,12 3-52,-20-3 38,1 1 0,-1 0-1,0 0 1,1 0 0,-1 1 0,0 0 0,0-1 0,0 1-1,-1 1 1,1-1 0,-1 0 0,0 1 0,0 0 0,0 0 0,0 0-1,-1 0 1,1 0 0,-1 0 0,1 3-38,4 11 118,0-1 1,-1 1-1,-1 0 0,1 8-118,-1 1 5,-2 1 0,0 0 0,-2 8-5,0 15-3776,-1-46-1251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3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306 505 704,'0'0'2199,"0"0"-695,0 0-685,0 0-117,0 0-72,0 0-153,-7 0 5751,-30 0-6264,30 0 52,1 0-1,-1 1 1,1 0-1,-1 0 1,1 0-1,0 1 1,-1 0-1,1 0 1,0 1-1,0 0 1,1 0-1,-1 0 1,0 0-1,1 1 0,0 0 1,0 0-1,0 1 1,1-1-1,-1 1 1,-3 5-16,-7 8 4,0 2 1,1 0-1,1 1 0,1 0 1,0 0-1,2 2 1,1-1-1,1 1 0,0 1 1,2-1-1,1 1 0,0 0 1,2 0-1,1 14-4,1-36-4,1 0-1,0 0 0,0 0 1,1-1-1,-1 1 1,0 0-1,0 0 1,1 0-1,-1-1 0,1 1 1,0 0-1,0 0 1,-1-1-1,1 1 0,0-1 1,0 1-1,0-1 1,1 1-1,-1-1 5,1 1-4,0-1-1,1 0 1,-1 1 0,1-1-1,-1 0 1,1 0-1,-1-1 1,1 1 0,-1-1-1,1 1 1,0-1 0,-1 0-1,1 0 5,5 1-19,0 0 0,0 0 0,0-1 0,0-1 0,0 1 0,0-1 0,-1-1 0,1 1 0,0-2 0,-1 1 0,1-1 0,-1 0 1,0 0-1,0-1 0,0 1 0,0-2 0,-1 1 0,2-2 19,20-19-215,-1-2 1,-2 0-1,0-2 1,-2 0-1,0-3 215,-23 31 104,0 1 70,0 0 55,0 0 33,0 0-100,22 10 70,-16-6-289,0 0 0,0-1 0,0 0 0,0 0 0,1 0 0,-1 0-1,1-1 1,-1-1 0,1 1 0,0-1 0,0 0 0,0 0-1,0-1 1,0 0 0,0 0 0,0-1 0,-1 1 0,1-2 0,0 1-1,0-1 1,-1 0 0,1 0 0,-1-1 0,1 0 0,-1 0 0,0 0-1,0-1 1,-1 0 0,1 0 0,-1-1 0,4-3 57,2-4-541,-1 0 0,0-1-1,-1-1 1,0 0 0,-1 0 0,5-15 541,-10 26 3587,4 2-3362,-6 2 3148,-4 118-3181,-8 33-192,70-263-990,-44 78 984,-11 20 13,1 1-1,1 0 0,0 0 0,1 0 0,0 1 0,0-1 0,4-1-6,-11 13-1,1-1 0,0 0-1,-1 0 1,1 1 0,0-1 0,0 1-1,0-1 1,0 1 0,-1-1-1,1 1 1,0 0 0,0-1-1,0 1 1,0 0 0,0-1-1,0 1 1,0 0 0,0 0-1,0 0 1,0 0 0,0 0 0,0 0-1,0 0 1,0 1 0,0-1-1,0 0 1,0 1 0,0-1-1,0 0 1,-1 1 0,1-1-1,0 1 1,0-1 0,0 1 0,0-1-1,-1 1 1,1 0 0,0-1-1,-1 1 1,1 0 0,0 0-1,-1 0 1,1-1 0,-1 1-1,1 0 1,-1 0 0,0 0 0,1 0-1,-1 0 1,0 0 0,0 0-1,1 0 1,-1 0 0,0 0-1,0 0 2,2 30 77,0 0-1,-4 23-76,1-26-9,1-1 0,1 1 1,2 0-1,1 1 9,-4-25-185,1-1 1,-1 1-1,1 0 0,0 0 1,0-1-1,1 1 1,-1-1-1,1 1 1,0-1-1,0 0 0,0 0 1,0 0-1,1 0 1,-1 0-1,1 0 1,0 0-1,-1-1 0,1 0 1,0 1-1,1-1 1,-1 0-1,0 0 1,1-1-1,-1 1 0,1-1 1,-1 0-1,1 0 1,0 0-1,-1 0 1,1 0-1,0-1 0,0 0 1,1 0 184,2 1-391,0 0-1,1-1 1,-1 0 0,1-1-1,-1 1 1,0-1 0,1-1 0,-1 1-1,0-1 1,0-1 0,0 1-1,0-1 1,-1 0 0,1-1 0,5-3 391,11-10-258,-1-1 1,-1-1-1,0-1 1,-1-1 0,-1-1 257,-12 13 319,0-1 1,0 0-1,-1 0 1,-1-1-1,0 1 1,2-5-320,-5 8 527,0 1 0,-1 0 0,1 0 0,-1-1 1,-1 1-1,1-1 0,-1 1 0,0-1 1,0 1-1,-1-1 0,-1-4-527,2 9 166,-1 0-1,0 0 0,0 0 1,0 0-1,0 0 1,-1 0-1,1 1 1,0-1-1,-1 0 0,1 1 1,-1-1-1,0 1 1,0-1-1,1 1 0,-1 0 1,0 0-1,0 0 1,0 0-1,0 0 1,0 0-1,0 0 0,0 1 1,-1-1-1,1 1 1,0 0-1,-1-1-165,-10-1 407,0 1 0,-1 0 0,-12 1-407,18 0 158,5 0-135,-1 0-1,1 0 1,-1 1 0,1-1 0,-1 1-1,1 0 1,-1 0 0,1 0-1,0 1 1,-1-1 0,1 1-1,0-1 1,0 1 0,0 0-1,0 0 1,1 1 0,-1-1 0,0 0-1,1 1 1,0 0 0,-1 0-1,1-1 1,0 1 0,1 1-1,-1-1 1,0 0 0,1 0-1,0 0 1,-1 4-23,-2 8 1,0 0-1,2 0 1,0 0 0,1 0-1,0 0 1,1 7-1,0-19-6,1 0 1,-1-1 0,1 1-1,0-1 1,-1 1-1,1-1 1,0 1-1,0-1 1,1 0 0,-1 1-1,0-1 1,1 0-1,0 0 1,-1 0 0,1 0-1,0 0 1,0 0-1,0-1 1,0 1 0,0 0-1,0-1 1,1 0-1,-1 0 1,1 1 0,-1-1-1,0-1 1,1 1-1,0 0 1,-1-1 0,2 1 5,1 0-36,0 0 1,-1 0 0,1-1 0,0 0 0,-1 0 0,1 0-1,0 0 1,0-1 0,-1 1 0,1-1 0,-1-1 0,1 1-1,-1 0 1,1-1 0,-1 0 0,0 0 0,0-1 0,2 0 35,2-5-152,0 1 1,0-1-1,-1 0 1,-1-1-1,1 1 1,-1-1-1,-1-1 0,0 1 1,1-3 151,10-24-1141,10-35 1141,-6 8-432,-3-1 0,-3-1 0,-1-16 432,17-203-449,-17 150 612,-15 172 3168,3 27-2659,-1 18-695,-9 322 167,9-384-138,1-1-1,1 0 0,1 0 1,1 0-1,1 0 1,0 0-1,2-1 1,5 12-6,-5-16-1337,1 0 0,0-1 0,10 13 1337,-13-23-6011,-5-4 1425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57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0 488 4866,'0'0'8004,"0"0"-8004,0 0-368,128-61 368,-30 29 16,15 3 336,25 4 80,17-2-320,13 2 80,5-2-112,-10-2-48,-20-1-16,-21-1 16,-21-1-16,-21-6 48,-22-14-64,-58 29-1552,-3-4-5123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58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1537,'0'0'9188,"0"0"-8260,0 0-912,0 0 64,0 0 945,0 0 319,0 158-255,0-70-785,0-4-256,0-10 32,0-6 16,-17-16-96,4-12-224,-2-17-1265,0-21-864,7-2-1472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58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0 177 768,'0'0'10437,"0"0"-8388,0 0-1473,0 0-512,8-117 385,49 114 111,19 1-192,19-5-176,20 1-144,8-6-48,0-6-368,-88 11-4210,-15 3-5779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7411,'0'0'1409,"0"0"-1345,0 0 192,0 0 881,0 0 255,35 129-639,-35-71-417,0 5-128,0-4-192,0-18 160,0-10-176,0-8-32,0-21-544,0-2-2546,3-7 593,-1-15-1473,-2-5 1105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59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41 215 8916,'0'0'2447,"5"21"-1679,4 14-438,-3 2 0,-1-1 0,-1 1 0,-3 5-330,0 20 137,-4 1 0,-2 0 0,-13 53-137,16-105 2,-1 7 5,-2 0-1,0 0 0,-1 0 0,-2 4-6,2-14-208,2-10-317,1-19-31,0-137-380,3 106 883,1 16 37,2 1 0,1 0 1,2 0-1,1 0 0,2 1 1,1 0-1,12-27 16,-12 37 28,1 1 0,1 0-1,1 0 1,1 1-1,1 1 1,1 0 0,0 1-1,2 1 1,0 1 0,1 0-1,2 0-27,-12 12 32,-1 1-1,1-1 0,0 1 1,0 1-1,1 0 1,-1 0-1,1 1 0,0 0 1,3 0-32,9-1 92,0 2 1,-1 0 0,19 2-93,-37 0 22,0-1 0,1 1 0,-1 0 0,0 1 0,1-1 0,-1 1 1,0-1-1,1 1 0,-1 0 0,0 0 0,0 1 0,0-1 0,0 0 1,0 1-1,0 0 0,0 0 0,0 0 0,-1 0 0,1 0 0,-1 1 1,1-1-1,-1 1 0,0-1 0,0 1 0,0 0 0,-1 0 0,1 0 0,-1 0 1,1 0-1,-1 0 0,0 0 0,0 0 0,0 1 0,-1-1 0,1 0 1,-1 1-1,0 0-22,2 6 24,-1 0 0,-1-1 0,0 1 0,0 0 0,-1 0 1,0-1-1,-1 1 0,0 0 0,-1-1 0,0 0 0,0 1 0,-1-1 0,0 0 1,0-1-1,-1 1 0,-1-1 0,1 0 0,-1 0 0,0-1 0,-1 1 1,-3 2-25,-12 12-22,-1-1 0,-1-1 1,0-2-1,-1 0 0,-1-1 1,-1-2-1,-1 0 0,0-2 1,-21 6 21,49-19 10,-1 0 0,1 1 0,-1-1 0,1 0 0,0 0 0,-1 0-1,1 0 1,-1 0 0,1 1 0,-1-1 0,1 0 0,-1 0 0,1 1 0,0-1 0,-1 0 0,1 1 0,0-1 0,-1 0 0,1 1 0,0-1 0,-1 1 0,1-1 0,0 1 0,0-1 0,0 0-1,-1 1 1,1-1 0,0 1 0,0-1 0,0 1 0,0-1 0,0 1 0,0-1 0,0 1 0,0-1 0,0 1 0,0-1 0,0 1 0,0-1 0,0 1 0,0-1 0,1 1 0,-1-1 0,0 0 0,0 1-1,0-1 1,1 1 0,-1-1 0,0 0 0,1 1 0,-1-1 0,0 1 0,1-1 0,-1 0 0,0 1 0,1-1 0,-1 0 0,1 0 0,-1 1 0,0-1 0,1 0 0,-1 0 0,1 0 0,0 0-10,29 18-98,37 8 327,69 16-229,-86-29-339,-2 2 0,0 2 1,-1 2-1,38 23 339,-80-39-3770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2:59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0 206 8340,'3'24'349,"2"53"-418,11 112 917,-12-162-612,0-1 0,2 0 0,1 0 1,1-1-1,1 0 0,1 0-236,-7-18 10,1 0 1,0 0-1,0-1 1,1 1-1,0-1 0,0 0 1,0-1-1,1 1 0,3 2-10,-5-5-9,1 0 0,0 0 0,0 0 0,0-1 0,0 0 0,0 0 0,0 0 0,1-1 0,-1 1 0,1-1 0,-1 0 0,1-1 0,1 1 9,-2-1 4,-1-1 0,1 1 0,0 0 0,-1-1 0,1 0 0,-1 0 0,1-1 0,-1 1 0,0-1 0,1 0 0,-1 0-1,0 0 1,0-1 0,0 1-4,3-4 21,0 0 0,0 0 0,0 0-1,-1-1 1,0 0 0,0-1 0,0 0-21,8-15 93,0 0 0,-2-2 0,-1 1 1,6-18-94,-4 3 246,-2-1 0,-2 1 0,-1-2 1,-3 1-1,0-13-246,1-70 675,-6-2-675,0 69-418,0 78-3472,0 6-2630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0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13462,'0'0'464,"0"0"-464,5 117 144,-8-27 481,-20 1-81,-2-8-384,3-11-80,4-13-48,8-21-64,8-11 0,2-18-1777,0-9-2113,0-9-2496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0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9236,'0'0'657,"0"0"-641,0 0 896,166-63 224,-116 56-303,5 5-385,2-2-208,1 1-192,-5 3 32,-11 0-64,-9 0-16,-13 0-2161,-20 0-928,0 7-1601</inkml:trace>
  <inkml:trace contextRef="#ctx0" brushRef="#br0" timeOffset="1">3 397 7988,'0'0'1584,"0"0"-1584,0 0 289,0 0 671,37 122 160,21-108-511,5 1-449,-3-3 112,-8 4-112,-7 2-160,-40-12-2577,-5 3-2722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12022,'0'0'1728,"0"0"-1728,0 0 224,0 0-224,0 0 753,150-13-273,-70 6-288,1 7-112,-9 0-32,-7 0-48,-55 7-2337,-10 8-6531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1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6947,'0'0'995,"4"23"-301,-1-4-631,1-1 1,1 0-1,0 0 1,2-1-1,1 3-63,-1-7 124,1-1-1,1 0 0,0 0 0,0-1 0,1 0 0,1 0 0,9 6-123,62 53 1069,3-4-1,2-3 0,46 21-1068,288 147 1267,-130-75-958,-212-112-255,-3 4 0,-2 3 1,-2 3-1,21 24-54,-63-50 24,-1 1 1,-1 1-1,-2 2 1,-1 1-1,-2 0 1,0 2-1,-3 1 1,-1 0-1,-2 2 1,7 21-25,-17-38-541,-1 1 0,-2 1 0,3 16 541,-5 26-5567,-2-65 5482,0 0 0,0 0 1,0 1-1,1-1 0,-1 0 1,0 0-1,0 0 0,0 1 1,0-1-1,0 0 0,0 0 1,0 1-1,0-1 0,0 0 1,0 0-1,0 0 0,0 1 1,-1-1-1,1 0 1,0 0-1,0 1 0,0-1 1,0 0-1,0 0 0,0 0 1,0 0-1,-1 1 0,1-1 1,0 0-1,0 0 0,0 0 1,0 0-1,-1 1 0,1-1 1,0 0-1,0 0 0,0 0 1,-1 0-1,1 0 0,0 0 1,0 0-1,0 0 0,-1 0 1,1 0-1,0 0 1,0 0-1,-1 0 0,1 0 1,0 0-1,0 0 0,0 0 1,-1 0 84,-20 0-2938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1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10085,'0'0'1888,"0"0"-1727,20 174 15,-20-77 416,0 2-32,0-9-256,0-13-256,0-23-48,0-20-16,5-23-1552,0-11-1410,-5-4-1504,0-39 1681,0 7 1200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2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4946,'0'0'2946,"5"-130"-2562,30 105 288,15 5 961,5 8-737,0 10-368,-2 2-239,-1 0-129,-4 2-80,-5 16-80,-11 3-1057,-32-8-2528</inkml:trace>
  <inkml:trace contextRef="#ctx0" brushRef="#br0" timeOffset="1">58 466 12470,'0'0'1664,"0"0"-1632,0 0 113,0 0-145,130 29 208,-49-29-80,4 0-48,-5 0-80,-55 0-1409,-12 0-4642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0 742 14054,'0'0'1100,"0"0"-847,0 0-181,0 0 16,11-23 32,151-336-64,-133 287-145,9-20-718,46-80 807,-83 170-8,0 0 0,0 0 1,0 0-1,1 0 0,-1 0 1,0 0-1,1 1 0,-1-1 1,1 0-1,0 1 1,0-1-1,1 0 8,-3 2-3,0 0-1,1 0 1,-1 0 0,0 0 0,1 0-1,-1 0 1,0 0 0,0 0 0,1 0-1,-1 0 1,0 1 0,1-1 0,-1 0-1,0 0 1,1 0 0,-1 0 0,0 0 0,0 1-1,1-1 1,-1 0 0,0 0 0,0 0-1,1 1 1,-1-1 0,0 0 0,0 0-1,0 1 1,0-1 0,1 0 3,6 20-4,9 52 485,-4 1 0,2 61-481,6 40 82,-6-49-1354,-10-47-5994,-4-78 7171,0 0-1,0 0 0,0 0 0,0 0 0,0 0 1,0 0-1,0 1 0,0-1 0,0 0 1,1 0-1,-1 0 0,0 0 0,0 0 0,0 1 1,0-1-1,0 0 0,0 0 0,0 0 1,0 0-1,0 1 0,0-1 0,0 0 0,0 0 1,0 0-1,-1 0 0,1 0 0,0 1 1,0-1-1,0 0 0,0 0 0,0 0 0,0 0 1,0 0-1,0 0 0,0 1 0,0-1 1,-1 0-1,1 0 0,0 0 0,0 0 0,0 0 1,0 0-1,0 0 0,0 0 0,-1 0 1,1 0-1,0 0 0,0 1 0,0-1 0,0 0 96,-11 0-2374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3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9764,'0'0'2706,"0"0"-2626,0 0-80,0 0 0,0 0 288,0 0 48,138-91-288,-88 73-48,-5 3-32,-35 10-6163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5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6851,'0'0'2273,"0"0"-1520,0 0-417,0 0 384,50-117-16,-10 98 49,8-1-337,5 4-160,-1 7-32,-2 5-176,-10 4 80,-9 0-128,-11 11-416,-18 25-2353,-2-15-353,-2 1-2816</inkml:trace>
  <inkml:trace contextRef="#ctx0" brushRef="#br0" timeOffset="1">28 375 2257,'0'0'6995,"0"0"-6435,0 0-479,0 0-33,0 0 272,0 0 208,155 14-144,-105-19-320,-5 5 128,-12 0-192,-31 0-736,-2 0-3938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3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9220,'0'0'1161,"0"0"-772,0 0 265,0 0 429,3 24-347,0-9-660,0 6-26,0 1 0,-1-1 0,-1 1 0,-1 0 0,-1-1 1,-4 21-51,-7 20 28,3-18 335,1 0 0,3 0 0,0 27-363,5-67 30,0 0 0,0 0-1,1 1 1,0-1 0,-1 0 0,1 0-1,1 0 1,-1 0 0,1 0-1,-1 0 1,1 0 0,0 0-1,1-1 1,-1 1 0,1-1 0,-1 0-1,3 3-29,1-2 17,-1 1 0,1-1-1,-1 0 1,1-1-1,1 1 1,-1-1 0,0 0-1,1-1 1,-1 0 0,3 1-17,17 3-53,0-2 0,0-1 1,0 0-1,1-2 1,5-2 52,-16 2-421,19-2-559,-33 0 622,0 1 0,0-1 0,0 0 0,0 0 0,0 0 0,0 0 0,-1 0 0,1 0 0,0-1 0,0 0 358,12-13-5651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3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20 8212,'0'0'2201,"0"0"-1161,0 0-149,0 0 147,0 0-294,-17-5-181,-1 1-398,0 0-1,0 1 1,-3 0-165,18 3 22,0 0-1,0 0 1,0 0 0,1 1-1,-1-1 1,0 1 0,0 0 0,1-1-1,-1 1 1,0 0 0,1 1-1,-1-1 1,1 0 0,0 1-1,-1 0 1,1-1 0,0 1-1,0 0 1,0 0 0,0 0 0,0 0-1,1 1 1,-1-1 0,0 0-1,1 1 1,0-1 0,-1 1-22,-1 4 35,1 0 1,0 0-1,0 0 1,0 0-1,1 1 1,0-1-1,0 0 1,1 8-36,0-4 19,1 0 0,0 1 0,1-1 0,0 0-1,1 1 1,0-1 0,1-1-19,7 19 55,16 26-55,-21-43-3,3 6 24,-1-1 0,0 1 0,-2 0 0,0 1 0,-1 0 0,0 0 0,-2 0 0,0 0 0,-1 18-21,-2-35 7,0 0 0,0 0 0,0 0 0,-1 0 0,1 0-1,-1 0 1,0 0 0,1 0 0,-1 0 0,0 0 0,0 0 0,0 0 0,0 0-1,0-1 1,-1 1 0,1 0 0,-1-1 0,0 2-7,-2-1 8,1 1 1,-1 0-1,0-1 0,0 0 1,0 0-1,0 0 0,0-1 0,0 1 1,0-1-9,-13 3 24,0 0 0,0-2 0,0 0 0,-6-1-24,20-1 4,-55 2-17,58-3-86,0 0 0,0-1 1,1 1-1,-1-1 0,1 1 0,-1-1 1,1 1-1,-1 0 0,1-1 1,0 1-1,-1 0 0,1 0 0,0-1 1,0 1 98,13-12-1618,-1 1 0,2 1 1,7-5 1617,8-4-4682</inkml:trace>
  <inkml:trace contextRef="#ctx0" brushRef="#br0" timeOffset="1">674 178 4722,'0'0'2705,"0"0"225,0 0-401,0 0-1136,58 176-497,-66-102-144,-4 3-159,2-12-465,7-11-96,3-15 16,0-10-48,0-18-881,0-11-1136,0 0-2881,0-11-4034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4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8468,'0'0'1104,"0"0"-287,0 0 1312,146-118-769,-99 116-783,3 2-273,-2 0-128,-3 0-96,-5 0-32,-7 0-32,-16 7-16,-12 11-2385,-5-9-2033,-2 4-2786</inkml:trace>
  <inkml:trace contextRef="#ctx0" brushRef="#br0" timeOffset="1">168 314 9396,'0'0'2161,"0"0"-2097,0 0 16,131 13 369,-76-13-97,-5 0-144,-8 2-80,-9 14-128,-33-7-16,0 5-4706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4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13302,'0'0'240,"0"0"96,0 0 993,170 16-465,-100-16-303,-2 0-353,-8 0-48,-12 0-160,-43 0-320,-5 0-7812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8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7876,'0'0'2265,"0"0"-1006,0 0-723,0 0 94,0 0-19,0 0-329,1 17-148,6 375 188,-8-292-316,1-98-34,0-1 0,1 1 0,-1-1 0,0 0 0,0 1 0,1-1-1,-1 0 1,1 1 0,-1-1 0,1 0 0,0 0 0,0 0 0,-1 1 0,1-1 0,0 0 0,0 0 0,0 0-1,0 0 1,0 0 0,0-1 0,0 1 0,0 0 0,1 0 0,-1-1 0,0 1 0,0 0 0,1-1 0,-1 0-1,0 1 1,1-1 0,-1 0 0,1 1 0,-1-1 0,0 0 0,1 0 28,8 0-227,-1 1 1,1-1-1,0-1 0,8-1 227,-10 1 1,2-1-50,0 0 0,1-1 0,-1 0 1,8-3 48,-10 2-13,0 1 1,0 1-1,1 0 1,-1 0-1,0 0 1,1 1-1,3 0 13,-10 1 3,0 0-1,-1 0 1,1 0-1,-1 0 1,1 0-1,-1 0 1,1 0 0,-1 0-1,1 1 1,-1-1-1,1 1 1,-1-1-1,0 1 1,1-1-1,-1 1 1,0 0-1,1 0-2,-1 1 15,0-1-1,-1 1 0,1 0 1,-1 0-1,1 0 0,-1 0 1,1 0-1,-1 0 0,0-1 1,0 1-1,0 0 0,0 0 1,-1 1-15,2 13 133,-2 0 0,0 0-1,-1-1 1,-2 7-133,2-14 88,0-1 0,-1 1-1,0-1 1,0 1 0,-1-1-1,0 0 1,0 0 0,-1-1-1,-3 5-87,-2 0 132,0 1 0,-1-1 0,0-1 0,-1 0 0,-4 3-132,10-9 16,1-1-1,-1 1 1,0-1-1,0 0 1,-1-1-1,1 1 1,0-1-1,-1 0 1,0-1 0,1 0-1,-1 0 1,0 0-1,0-1-15,7 0-73,-1 0-1,0 0 1,1 0 0,-1 0-1,1 0 1,-1 0 0,0 0-1,1 0 1,-1 0 0,1-1-1,-1 1 1,1 0 0,-1-1-1,0 1 1,1 0 0,-1-1-1,1 1 1,0 0 0,-1-1-1,1 1 1,-1-1 0,1 1-1,0-1 1,-1 1 0,1-1-1,0 1 1,-1-1 0,1 1-1,0-1 1,0 0 73,-2-18-4622,2 14 3478,0-13-4299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9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7555,'0'0'337,"0"0"-113,0 0 976,110 148 81,-85-46-561,-5 8-96,-5 5-143,-15 5-273,0 2 160,0-3-224,-30-4-80,-12-11 32,-6-9-96,-2-18-1264,0-23-1586,32-54-2544,3 0 1648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09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10469,'0'0'587,"0"0"-67,0 0 280,-19 29-15,4-8-647,4-7-67,0 1-1,1 1 1,1 0 0,0 0 0,2 1-1,-1 0 1,2 0 0,1 0 0,0 1-1,1 0 1,0 0 0,1 8-71,1 175 662,2-164-553,3 19 3,3 0 1,1 0 0,4 0-1,1-1 1,3 0 0,3-1-1,8 15-112,46 95 651,61 97-651,-124-244 2,3 9 40,-9-18-72,1-1 1,-1 0-1,1 1 0,1-2 0,-1 1 0,4 3 30,-1-6-1151,-6-6-5234,-1-9 67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17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11397,'0'0'1217,"0"0"-625,0 0-336,0 0 416,0 0-159,0 0-449,0 0-64,0 0-112,-18 13-3794,28-13-272,0 5-2337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17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10949,'0'0'1089,"0"0"-433,0 0-464,0 0-192,0 0 0,0 0-3106,-45 38-3841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19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8996,'0'0'1929,"0"0"-1171,0 0-409,0 0 307,0 0 244,0 0-287,4 2-389,-3-2-219,0 0 1,-1 1-1,1-1 0,0 1 0,0 0 1,0-1-1,-1 1 0,1 0 0,0-1 0,-1 1 1,1 0-1,0 0 0,-1 0 0,1-1 0,-1 1 1,0 0-1,1 0 0,-1 0 0,0 0 1,1 0-1,-1 0 0,0 1-5,3 22 62,-1 1 0,-2 0 0,0 0 0,-1 0-1,-3 9-61,-7 28 17,-3 0-1,-3-1 0,-2-1 1,-8 12-17,-21 69-255,46-135 92,0-1 1,1 1-1,0 0 0,0 0 0,0 0 1,1 4 162,19-10-718,8-1 572,-1-2 0,25-5 146,-23 3-36,-1 1 1,28 0 35,-38 4 1,-5 0-1,1 0 0,-1 0 0,1 1 1,9 3-1,-19-4 7,-1 1 1,1-1 0,-1 1 0,1 0-1,-1 0 1,1 0 0,-1 0-1,0 1 1,1-1 0,-1 1 0,0-1-1,0 1 1,0 0 0,0 0-1,0 0 1,-1 0 0,1 0 0,0 0-1,-1 0 1,0 0 0,1 1-1,-1-1 1,0 1 0,0 1-8,1 3 41,0 0 1,-1 1-1,0-1 1,0 0-1,-1 1 1,0-1 0,0 0-1,-1 1 1,0-1-1,0 0 1,-1 0-1,1 1 1,-2-1-1,1-1 1,-1 1-1,0 0 1,0-1-1,-1 1 1,0-1-1,0 0 1,-1 0-1,1 0 1,-2 0-42,-9 8 45,-1 0 0,0-1 1,-1 0-1,-1-1 0,0-1 0,0-1 0,-1-1 0,0 0 1,-1-2-1,0 0 0,0-1 0,0-1 0,-1-1 1,1 0-1,-1-2 0,-16 0-45,-22-1-638,57-1 434,0 0 0,0 0 0,0 0-1,0 0 1,-1 0 0,1 0 0,0-1 0,0 1-1,0-1 1,0 0 0,-1 0 204,-9-16-3852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2:11:2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9684,'0'0'1873,"0"0"-1248,0 0-625,0 0 0,0 0 176,0 0 96,108 56-176,-51-56 64,-2 0-160,0 0 0,-42-6-3106,-3-6-3425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19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10069,'0'0'2897,"0"0"-2241,0 0-656,0 0-64,0 0 16,0 0 48,58-3 80,-23 3-16,-2 0 16,-3 0-16,-5 0-64,-23 0-3425,-2 0-3891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0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6531,'0'0'6003,"0"0"-6003,0 0-80,0 0 80,0 0 32,0 0 80,83 27-16,-41-27-48,-24 0-48,-3 0-2209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0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33 864,'0'0'4026,"0"0"-2249,0 0-953,-24-5-2,-81-14 275,95 16-940,0 1 1,0 1 0,-1 0-1,1 0 1,0 1 0,0 0 0,-1 1-1,1 0 1,-2 1-158,11-2 9,0 1 0,0-1 1,0 1-1,0-1 0,0 0 0,0 1 0,1 0 1,-1-1-1,0 1 0,0 0 0,1-1 1,-1 1-1,0 0 0,1 0 0,-1-1 0,1 1 1,-1 0-1,1 0 0,-1 0 0,1 0 1,0 0-1,0 0 0,-1 0 0,1 0 0,0 0 1,0 0-10,-1 30 41,1-23-21,-1 9-18,2-1 0,0 1 0,0 0 0,2-1 0,0 1 0,1-1 0,3 9-2,6 10-86,-3 1 1,-1 0 0,-1 0-1,-2 1 1,-2 0 0,-1 0-1,-3 35 86,-1-60-9,-1 0-1,0 0 1,0 0-1,-2 0 1,1 0-1,-1 0 1,-1-1 0,0 0-1,-4 5 10,0 4 8,7-16-12,0 1 0,0 0 0,0 0 0,1 0 0,0 1 1,0-1-1,0 0 0,1 0 0,0 0 0,0 1 0,0-1 0,1 4 4,1 3-21,2 1 0,-1-1 0,1 0 0,2 3 21,4 12 21,-7-17-13,0 1-1,0 0 1,-1 0 0,-1-1-1,0 1 1,-1 0-1,0 0 1,0 0-1,-1 0 1,-1 0-1,1 0 1,-2 0-1,0-1 1,0 1-1,-1-1 1,0 0-1,-5 9-7,-6 5 0,-11 17 272,2 2-1,-14 36-271,32-66 20,1 0-1,1 0 1,0 1-1,1 0 0,1-1 1,0 1-1,0 0 1,2 0-1,-1 0 1,2 1-1,0-1 1,1 0-20,-2-13-1,1 1-1,-1 0 1,1 0 0,-1-1-1,1 1 1,0 0 0,0-1-1,0 1 1,0-1 0,0 1-1,0-1 1,0 1 0,1-1 0,-1 0-1,0 0 1,1 1 0,-1-1-1,1 0 1,-1 0 0,1-1-1,0 1 1,-1 0 0,1 0-1,0-1 1,0 1 0,0-1 1,5 2-32,1-1 1,-1 0 0,0 0-1,1-1 1,3 0 31,-5-1-71,-3 2-73,0-1 0,0 0-1,0-1 1,0 1 0,0 0-1,-1-1 1,1 0-1,0 1 1,1-2 144,25-18-3300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1 4034,'0'0'2785,"0"0"-485,0 0-227,0 0-915,0 0-707,0 0-198,-21 0-8,-71 3-68,88-3-158,0 0 0,-1 1 0,1-1 0,0 1 0,0 0 1,0 1-1,0-1 0,0 1 0,0 0 0,0 0 0,0 0 1,-2 2-20,-2 1 66,7-4-59,0 0-1,0 0 1,0 0 0,0 1 0,0-1 0,0 0 0,0 0 0,0 1 0,0-1-1,1 1 1,-1-1 0,1 0 0,-1 1 0,1-1 0,-1 1 0,1-1 0,0 1-1,0-1 1,0 1 0,-1 0 0,2 0-7,-1 3-1,0-1 0,0 1 0,1 0 0,0 0 0,0-1 0,1 4 1,4 5 0,-1-2 0,2 1 0,0-1 0,0 0 0,1 0 0,2 1 0,1 3 0,0-1 0,-1 2 0,1 4 0,-5-10 6,-1 1 0,-1 0 0,0 1 0,-1-1 0,2 9-6,-4-17 7,-1 1-1,1-1 1,-1 0-1,0 1 0,0-1 1,0 0-1,0 1 1,0-1-1,-1 0 0,0 1 1,0-1-1,1 0 1,-2 1-1,1-1 0,0 0 1,-1 0-1,1 0 1,-1 0-1,0-1 0,0 1 1,0 0-1,-2 0-6,-5 5 15,-1-1 0,0-1 0,-1 0 1,0 0-1,0-1 0,0-1 0,0 0 0,-8 2-15,-10 2 64,0-2-1,-29 3-63,58-9-81,0 0 0,-1 0 0,1 0 0,0 0-1,0 0 1,0 0 0,-1 0 0,1 0 0,0 0 0,0 0-1,0 0 1,-1 0 0,1-1 0,0 1 0,0 0 0,0 0 0,-1 0-1,1 0 1,0 0 0,0 0 0,0-1 0,0 1 0,0 0-1,-1 0 1,1 0 0,0 0 0,0-1 0,0 1 0,0 0-1,0 0 1,0 0 0,0-1 0,0 1 0,0 0 0,0 0 0,0-1-1,-1 1 1,1 0 0,0 0 0,0 0 0,1-1 0,-1 1-1,0 0 1,0 0 0,0 0 0,0-1 0,0 1 0,0 0-1,0 0 1,0 0 0,0-1 0,0 1 0,0 0 0,1 0 0,-1 0-1,0 0 1,0-1 0,0 1 0,0 0 0,1 0 0,-1 0-1,0 0 1,0 0 0,0 0 0,1-1 0,-1 1 0,0 0 0,0 0-1,0 0 82,17-15-4871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1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10453,'0'0'480,"0"0"-480,0 0-384,0 0 288,0 0 96,131-108 208,-106 72-208,-8 18-304,-12 15-257,-5 3 177,0 23 384,0 26 48,-17 19-16,-8 0 64,5 2-48,7-7-48,13-45-160,0-7-7315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2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46 5939,'0'0'1459,"0"0"-968,0 0-270,0 0 278,0 0 566,-9-7 237,-27-22 32,35 28-1276,-1 0 0,1 1 1,0-1-1,-1 0 1,1 0-1,0 0 1,-1 1-1,1-1 0,-1 1 1,1-1-1,-1 1 1,1 0-1,-1-1 0,1 1 1,-1 0-1,0 0 1,1 0-1,-1 0 1,1 0-1,-1 1 0,1-1 1,-1 0-1,1 1 1,-1-1-1,0 1-58,1 0 20,0 0-1,0 0 1,0 1-1,0-1 1,0 0-1,0 0 1,0 1-1,1-1 1,-1 1 0,1-1-1,-1 0 1,1 1-1,-1-1 1,1 1-1,0-1 1,0 1-1,-1 0 1,1-1 0,0 1-1,1 0-19,-1 13-14,-1 4 18,1 1 1,2-1-1,0 1 1,0-1-1,3 3-4,0-3 14,-1 0 1,-1 0-1,0 1 1,-2 0-1,0-1 0,-1 1 1,-1 0-1,-2 13-14,1-27 2,0 1 1,-1-1-1,1 0 0,-1 0 1,-1 0-1,1 0 1,-1-1-1,0 1 0,0-1 1,-4 4-3,-2 2 4,-1 0 1,0-1 0,-1 0 0,-2 0-5,7-7 76,6-3-6601,5-10 2217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2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3650,'0'0'813,"0"0"-586,0 0-136,0 0 42,0 0 89,7-2 861,-1 2-1006,-1-1 0,1 2 0,0-1 0,0 1 1,0 0-1,-1 0 0,1 0 0,-1 1 0,1 0 0,-1 0 0,1 1 1,-1-1-1,0 1 0,0 0 0,0 0 0,-1 1 0,1 0 0,-1 0 1,0 0-1,0 0 0,0 0 0,0 1 0,-1 0 0,0-1 1,0 1-1,0 1 0,-1-1 0,1 0 0,-1 1 0,-1-1 0,1 1 1,-1-1-1,0 1 0,0 0 0,0 0 0,-1-1-77,0 5 31,1-5 15,-1 1 0,0-1-1,0 1 1,-1-1 0,0 1-1,0-1 1,0 1-1,0-1 1,-1 1 0,0-1-1,0 0 1,0 0-1,-3 3-45,-19 24 519,19-27-372,1 0-1,-1 0 1,1 0-1,0 1 0,1 0 1,0-1-1,-1 1 1,2 1-1,-1-1 1,1 0-1,0 1 1,0-1-1,0 1 1,1-1-1,0 2-146,2-7-1,-1 1 1,0-1-1,1 0 0,-1 1 0,1-1 0,0 0 0,-1 1 0,1-1 1,0 0-1,0 0 0,0 0 0,0 0 0,0 1 0,0-1 0,0-1 0,0 1 1,0 0-1,0 0 0,1 0 0,-1-1 0,0 1 0,0 0 0,1-1 1,-1 1-1,1-1 0,-1 0 0,0 1 0,1-1 0,-1 0 0,1 0 1,-1 0-1,2 0 1,9 1-81,0 0 0,1-1 0,7-1 81,-9 1-178,15-3-1890,-5-10-3398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6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9989,'0'0'2673,"0"0"-2465,0 0-192,-10 118 336,0-64-176,-5 4-80,-5 6-80,-5 3-16,13-46-224,-1-8-4562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7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3 287 1793,'0'0'5178,"0"0"-3817,0 0-1233,-1 4-101,0 7-12,1 1 0,0 0 1,0 0-1,2 0 0,-1-1 1,2 3-16,3 42 30,-6 142 90,2-198-138,0 1-1,0 0 0,0-1 1,1 1-1,-1-1 0,0 0 1,0 0-1,0 0 0,0 0 1,0 0-1,1 0 0,-1 0 1,1-1 18,-1 0-8,0 1 0,0-1 0,0 0 0,0 0 0,0 0 0,0-1 1,-1 1-1,1 0 0,0-1 0,-1 1 0,1-1 0,-1 1 0,1-1 1,-1 0-1,0 0 0,1 0 8,21-38 18,-13 20 2,14-17 38,1 1 0,2 1 0,22-20-58,97-91-23,-38 41 106,-107 104-82,16-18 93,2 0-1,0 2 1,1 0 0,1 1 0,16-8-94,19 5-1724,-51 17-3750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13:28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1 303 3169,'0'0'5270,"0"0"-3763,0 0-1400,0 0-118,0 0 27,2 12 53,10 40 76,29 160 102,-39-196-227,9 53 24,-10-63-48,1-1 1,0 0-1,0 1 1,0-1 0,1 0-1,-1 0 1,1 0 0,0 0-1,1-1 1,2 4 3,-5-7-52,0 0 1,1 0-1,-1 0 1,1 0 0,-1 0-1,0 0 1,1 0-1,-1-1 1,1 1-1,0 0 1,-1-1 0,1 1-1,-1-1 1,1 0-1,0 0 1,-1 1-1,1-1 1,0 0-1,0-1 1,-1 1 0,1 0-1,0 0 1,-1-1-1,1 1 1,-1-1-1,1 1 1,0-1-1,-1 0 1,1 1 0,-1-1-1,0 0 1,1 0-1,-1 0 1,0 0-1,1 0 1,-1-1-1,0 1 1,0 0 0,0 0-1,0-1 1,0 1-1,0-1 1,-1 1-1,1-1 1,0 1-1,-1-1 52,21-54 112,-13 32-102,1-1 1,1 1-1,1 1 0,1-1 1,1 2-1,9-12-10,26-22 8,2 3-1,5-1-7,65-70 617,-78 75-329,-9 9-9,2 2 0,8-4-279,-41 40 40,0 0 0,0 0 0,0 0 1,1 1-1,-1-1 0,1 1 0,-1 0 0,1-1 0,-1 1 1,1 1-1,0-1 0,1 0-40,14-1-2606,-14 2-3311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OVwvEMgSU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https://www.youtube.com/watch?v=WIOVwvEMgSU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63F66-9F41-4C26-93D9-5C12C9D3A5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2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6.png"/><Relationship Id="rId21" Type="http://schemas.openxmlformats.org/officeDocument/2006/relationships/customXml" Target="../ink/ink643.xml"/><Relationship Id="rId42" Type="http://schemas.openxmlformats.org/officeDocument/2006/relationships/image" Target="../media/image529.png"/><Relationship Id="rId63" Type="http://schemas.openxmlformats.org/officeDocument/2006/relationships/customXml" Target="../ink/ink664.xml"/><Relationship Id="rId84" Type="http://schemas.openxmlformats.org/officeDocument/2006/relationships/image" Target="../media/image550.png"/><Relationship Id="rId138" Type="http://schemas.openxmlformats.org/officeDocument/2006/relationships/customXml" Target="../ink/ink702.xml"/><Relationship Id="rId107" Type="http://schemas.openxmlformats.org/officeDocument/2006/relationships/customXml" Target="../ink/ink686.xml"/><Relationship Id="rId11" Type="http://schemas.openxmlformats.org/officeDocument/2006/relationships/image" Target="../media/image515.png"/><Relationship Id="rId32" Type="http://schemas.openxmlformats.org/officeDocument/2006/relationships/image" Target="../media/image524.png"/><Relationship Id="rId53" Type="http://schemas.openxmlformats.org/officeDocument/2006/relationships/customXml" Target="../ink/ink659.xml"/><Relationship Id="rId74" Type="http://schemas.openxmlformats.org/officeDocument/2006/relationships/image" Target="../media/image545.png"/><Relationship Id="rId128" Type="http://schemas.openxmlformats.org/officeDocument/2006/relationships/customXml" Target="../ink/ink697.xml"/><Relationship Id="rId5" Type="http://schemas.openxmlformats.org/officeDocument/2006/relationships/image" Target="../media/image512.png"/><Relationship Id="rId90" Type="http://schemas.openxmlformats.org/officeDocument/2006/relationships/image" Target="../media/image553.png"/><Relationship Id="rId95" Type="http://schemas.openxmlformats.org/officeDocument/2006/relationships/customXml" Target="../ink/ink680.xml"/><Relationship Id="rId22" Type="http://schemas.openxmlformats.org/officeDocument/2006/relationships/image" Target="../media/image519.png"/><Relationship Id="rId27" Type="http://schemas.openxmlformats.org/officeDocument/2006/relationships/customXml" Target="../ink/ink646.xml"/><Relationship Id="rId43" Type="http://schemas.openxmlformats.org/officeDocument/2006/relationships/customXml" Target="../ink/ink654.xml"/><Relationship Id="rId48" Type="http://schemas.openxmlformats.org/officeDocument/2006/relationships/image" Target="../media/image532.png"/><Relationship Id="rId64" Type="http://schemas.openxmlformats.org/officeDocument/2006/relationships/image" Target="../media/image540.png"/><Relationship Id="rId69" Type="http://schemas.openxmlformats.org/officeDocument/2006/relationships/customXml" Target="../ink/ink667.xml"/><Relationship Id="rId113" Type="http://schemas.openxmlformats.org/officeDocument/2006/relationships/customXml" Target="../ink/ink689.xml"/><Relationship Id="rId118" Type="http://schemas.openxmlformats.org/officeDocument/2006/relationships/customXml" Target="../ink/ink692.xml"/><Relationship Id="rId134" Type="http://schemas.openxmlformats.org/officeDocument/2006/relationships/customXml" Target="../ink/ink700.xml"/><Relationship Id="rId139" Type="http://schemas.openxmlformats.org/officeDocument/2006/relationships/image" Target="../media/image577.png"/><Relationship Id="rId80" Type="http://schemas.openxmlformats.org/officeDocument/2006/relationships/image" Target="../media/image548.png"/><Relationship Id="rId85" Type="http://schemas.openxmlformats.org/officeDocument/2006/relationships/customXml" Target="../ink/ink675.xml"/><Relationship Id="rId12" Type="http://schemas.openxmlformats.org/officeDocument/2006/relationships/customXml" Target="../ink/ink638.xml"/><Relationship Id="rId17" Type="http://schemas.openxmlformats.org/officeDocument/2006/relationships/image" Target="../media/image517.png"/><Relationship Id="rId33" Type="http://schemas.openxmlformats.org/officeDocument/2006/relationships/customXml" Target="../ink/ink649.xml"/><Relationship Id="rId38" Type="http://schemas.openxmlformats.org/officeDocument/2006/relationships/image" Target="../media/image527.png"/><Relationship Id="rId59" Type="http://schemas.openxmlformats.org/officeDocument/2006/relationships/customXml" Target="../ink/ink662.xml"/><Relationship Id="rId103" Type="http://schemas.openxmlformats.org/officeDocument/2006/relationships/customXml" Target="../ink/ink684.xml"/><Relationship Id="rId108" Type="http://schemas.openxmlformats.org/officeDocument/2006/relationships/image" Target="../media/image562.png"/><Relationship Id="rId124" Type="http://schemas.openxmlformats.org/officeDocument/2006/relationships/customXml" Target="../ink/ink695.xml"/><Relationship Id="rId129" Type="http://schemas.openxmlformats.org/officeDocument/2006/relationships/image" Target="../media/image572.png"/><Relationship Id="rId54" Type="http://schemas.openxmlformats.org/officeDocument/2006/relationships/image" Target="../media/image535.png"/><Relationship Id="rId70" Type="http://schemas.openxmlformats.org/officeDocument/2006/relationships/image" Target="../media/image543.png"/><Relationship Id="rId75" Type="http://schemas.openxmlformats.org/officeDocument/2006/relationships/customXml" Target="../ink/ink670.xml"/><Relationship Id="rId91" Type="http://schemas.openxmlformats.org/officeDocument/2006/relationships/customXml" Target="../ink/ink678.xml"/><Relationship Id="rId96" Type="http://schemas.openxmlformats.org/officeDocument/2006/relationships/image" Target="../media/image556.png"/><Relationship Id="rId140" Type="http://schemas.openxmlformats.org/officeDocument/2006/relationships/customXml" Target="../ink/ink703.xml"/><Relationship Id="rId145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35.xml"/><Relationship Id="rId23" Type="http://schemas.openxmlformats.org/officeDocument/2006/relationships/customXml" Target="../ink/ink644.xml"/><Relationship Id="rId28" Type="http://schemas.openxmlformats.org/officeDocument/2006/relationships/image" Target="../media/image522.png"/><Relationship Id="rId49" Type="http://schemas.openxmlformats.org/officeDocument/2006/relationships/customXml" Target="../ink/ink657.xml"/><Relationship Id="rId114" Type="http://schemas.openxmlformats.org/officeDocument/2006/relationships/image" Target="../media/image565.png"/><Relationship Id="rId119" Type="http://schemas.openxmlformats.org/officeDocument/2006/relationships/image" Target="../media/image567.png"/><Relationship Id="rId44" Type="http://schemas.openxmlformats.org/officeDocument/2006/relationships/image" Target="../media/image530.png"/><Relationship Id="rId60" Type="http://schemas.openxmlformats.org/officeDocument/2006/relationships/image" Target="../media/image538.png"/><Relationship Id="rId65" Type="http://schemas.openxmlformats.org/officeDocument/2006/relationships/customXml" Target="../ink/ink665.xml"/><Relationship Id="rId81" Type="http://schemas.openxmlformats.org/officeDocument/2006/relationships/customXml" Target="../ink/ink673.xml"/><Relationship Id="rId86" Type="http://schemas.openxmlformats.org/officeDocument/2006/relationships/image" Target="../media/image551.png"/><Relationship Id="rId130" Type="http://schemas.openxmlformats.org/officeDocument/2006/relationships/customXml" Target="../ink/ink698.xml"/><Relationship Id="rId135" Type="http://schemas.openxmlformats.org/officeDocument/2006/relationships/image" Target="../media/image575.png"/><Relationship Id="rId13" Type="http://schemas.openxmlformats.org/officeDocument/2006/relationships/image" Target="../media/image57.png"/><Relationship Id="rId18" Type="http://schemas.openxmlformats.org/officeDocument/2006/relationships/customXml" Target="../ink/ink641.xml"/><Relationship Id="rId39" Type="http://schemas.openxmlformats.org/officeDocument/2006/relationships/customXml" Target="../ink/ink652.xml"/><Relationship Id="rId109" Type="http://schemas.openxmlformats.org/officeDocument/2006/relationships/customXml" Target="../ink/ink687.xml"/><Relationship Id="rId34" Type="http://schemas.openxmlformats.org/officeDocument/2006/relationships/image" Target="../media/image525.png"/><Relationship Id="rId50" Type="http://schemas.openxmlformats.org/officeDocument/2006/relationships/image" Target="../media/image533.png"/><Relationship Id="rId55" Type="http://schemas.openxmlformats.org/officeDocument/2006/relationships/customXml" Target="../ink/ink660.xml"/><Relationship Id="rId76" Type="http://schemas.openxmlformats.org/officeDocument/2006/relationships/image" Target="../media/image546.png"/><Relationship Id="rId97" Type="http://schemas.openxmlformats.org/officeDocument/2006/relationships/customXml" Target="../ink/ink681.xml"/><Relationship Id="rId104" Type="http://schemas.openxmlformats.org/officeDocument/2006/relationships/image" Target="../media/image560.png"/><Relationship Id="rId120" Type="http://schemas.openxmlformats.org/officeDocument/2006/relationships/customXml" Target="../ink/ink693.xml"/><Relationship Id="rId125" Type="http://schemas.openxmlformats.org/officeDocument/2006/relationships/image" Target="../media/image570.png"/><Relationship Id="rId141" Type="http://schemas.openxmlformats.org/officeDocument/2006/relationships/image" Target="../media/image578.png"/><Relationship Id="rId146" Type="http://schemas.openxmlformats.org/officeDocument/2006/relationships/customXml" Target="../ink/ink706.xml"/><Relationship Id="rId7" Type="http://schemas.openxmlformats.org/officeDocument/2006/relationships/image" Target="../media/image513.png"/><Relationship Id="rId71" Type="http://schemas.openxmlformats.org/officeDocument/2006/relationships/customXml" Target="../ink/ink668.xml"/><Relationship Id="rId92" Type="http://schemas.openxmlformats.org/officeDocument/2006/relationships/image" Target="../media/image554.png"/><Relationship Id="rId2" Type="http://schemas.openxmlformats.org/officeDocument/2006/relationships/customXml" Target="../ink/ink633.xml"/><Relationship Id="rId29" Type="http://schemas.openxmlformats.org/officeDocument/2006/relationships/customXml" Target="../ink/ink647.xml"/><Relationship Id="rId24" Type="http://schemas.openxmlformats.org/officeDocument/2006/relationships/image" Target="../media/image520.png"/><Relationship Id="rId40" Type="http://schemas.openxmlformats.org/officeDocument/2006/relationships/image" Target="../media/image528.png"/><Relationship Id="rId45" Type="http://schemas.openxmlformats.org/officeDocument/2006/relationships/customXml" Target="../ink/ink655.xml"/><Relationship Id="rId66" Type="http://schemas.openxmlformats.org/officeDocument/2006/relationships/image" Target="../media/image541.png"/><Relationship Id="rId87" Type="http://schemas.openxmlformats.org/officeDocument/2006/relationships/customXml" Target="../ink/ink676.xml"/><Relationship Id="rId110" Type="http://schemas.openxmlformats.org/officeDocument/2006/relationships/image" Target="../media/image563.png"/><Relationship Id="rId115" Type="http://schemas.openxmlformats.org/officeDocument/2006/relationships/customXml" Target="../ink/ink690.xml"/><Relationship Id="rId131" Type="http://schemas.openxmlformats.org/officeDocument/2006/relationships/image" Target="../media/image573.png"/><Relationship Id="rId136" Type="http://schemas.openxmlformats.org/officeDocument/2006/relationships/customXml" Target="../ink/ink701.xml"/><Relationship Id="rId61" Type="http://schemas.openxmlformats.org/officeDocument/2006/relationships/customXml" Target="../ink/ink663.xml"/><Relationship Id="rId82" Type="http://schemas.openxmlformats.org/officeDocument/2006/relationships/image" Target="../media/image549.png"/><Relationship Id="rId19" Type="http://schemas.openxmlformats.org/officeDocument/2006/relationships/image" Target="../media/image518.png"/><Relationship Id="rId14" Type="http://schemas.openxmlformats.org/officeDocument/2006/relationships/customXml" Target="../ink/ink639.xml"/><Relationship Id="rId30" Type="http://schemas.openxmlformats.org/officeDocument/2006/relationships/image" Target="../media/image523.png"/><Relationship Id="rId35" Type="http://schemas.openxmlformats.org/officeDocument/2006/relationships/customXml" Target="../ink/ink650.xml"/><Relationship Id="rId56" Type="http://schemas.openxmlformats.org/officeDocument/2006/relationships/image" Target="../media/image536.png"/><Relationship Id="rId77" Type="http://schemas.openxmlformats.org/officeDocument/2006/relationships/customXml" Target="../ink/ink671.xml"/><Relationship Id="rId100" Type="http://schemas.openxmlformats.org/officeDocument/2006/relationships/image" Target="../media/image558.png"/><Relationship Id="rId105" Type="http://schemas.openxmlformats.org/officeDocument/2006/relationships/customXml" Target="../ink/ink685.xml"/><Relationship Id="rId126" Type="http://schemas.openxmlformats.org/officeDocument/2006/relationships/customXml" Target="../ink/ink696.xml"/><Relationship Id="rId8" Type="http://schemas.openxmlformats.org/officeDocument/2006/relationships/customXml" Target="../ink/ink636.xml"/><Relationship Id="rId51" Type="http://schemas.openxmlformats.org/officeDocument/2006/relationships/customXml" Target="../ink/ink658.xml"/><Relationship Id="rId72" Type="http://schemas.openxmlformats.org/officeDocument/2006/relationships/image" Target="../media/image544.png"/><Relationship Id="rId93" Type="http://schemas.openxmlformats.org/officeDocument/2006/relationships/customXml" Target="../ink/ink679.xml"/><Relationship Id="rId98" Type="http://schemas.openxmlformats.org/officeDocument/2006/relationships/image" Target="../media/image557.png"/><Relationship Id="rId121" Type="http://schemas.openxmlformats.org/officeDocument/2006/relationships/image" Target="../media/image568.png"/><Relationship Id="rId142" Type="http://schemas.openxmlformats.org/officeDocument/2006/relationships/customXml" Target="../ink/ink704.xml"/><Relationship Id="rId3" Type="http://schemas.openxmlformats.org/officeDocument/2006/relationships/image" Target="../media/image511.png"/><Relationship Id="rId25" Type="http://schemas.openxmlformats.org/officeDocument/2006/relationships/customXml" Target="../ink/ink645.xml"/><Relationship Id="rId46" Type="http://schemas.openxmlformats.org/officeDocument/2006/relationships/image" Target="../media/image531.png"/><Relationship Id="rId67" Type="http://schemas.openxmlformats.org/officeDocument/2006/relationships/customXml" Target="../ink/ink666.xml"/><Relationship Id="rId116" Type="http://schemas.openxmlformats.org/officeDocument/2006/relationships/customXml" Target="../ink/ink691.xml"/><Relationship Id="rId137" Type="http://schemas.openxmlformats.org/officeDocument/2006/relationships/image" Target="../media/image576.png"/><Relationship Id="rId20" Type="http://schemas.openxmlformats.org/officeDocument/2006/relationships/customXml" Target="../ink/ink642.xml"/><Relationship Id="rId41" Type="http://schemas.openxmlformats.org/officeDocument/2006/relationships/customXml" Target="../ink/ink653.xml"/><Relationship Id="rId62" Type="http://schemas.openxmlformats.org/officeDocument/2006/relationships/image" Target="../media/image539.png"/><Relationship Id="rId83" Type="http://schemas.openxmlformats.org/officeDocument/2006/relationships/customXml" Target="../ink/ink674.xml"/><Relationship Id="rId88" Type="http://schemas.openxmlformats.org/officeDocument/2006/relationships/image" Target="../media/image552.png"/><Relationship Id="rId111" Type="http://schemas.openxmlformats.org/officeDocument/2006/relationships/customXml" Target="../ink/ink688.xml"/><Relationship Id="rId132" Type="http://schemas.openxmlformats.org/officeDocument/2006/relationships/customXml" Target="../ink/ink699.xml"/><Relationship Id="rId15" Type="http://schemas.openxmlformats.org/officeDocument/2006/relationships/image" Target="../media/image516.png"/><Relationship Id="rId36" Type="http://schemas.openxmlformats.org/officeDocument/2006/relationships/image" Target="../media/image526.png"/><Relationship Id="rId57" Type="http://schemas.openxmlformats.org/officeDocument/2006/relationships/customXml" Target="../ink/ink661.xml"/><Relationship Id="rId106" Type="http://schemas.openxmlformats.org/officeDocument/2006/relationships/image" Target="../media/image561.png"/><Relationship Id="rId127" Type="http://schemas.openxmlformats.org/officeDocument/2006/relationships/image" Target="../media/image571.png"/><Relationship Id="rId10" Type="http://schemas.openxmlformats.org/officeDocument/2006/relationships/customXml" Target="../ink/ink637.xml"/><Relationship Id="rId31" Type="http://schemas.openxmlformats.org/officeDocument/2006/relationships/customXml" Target="../ink/ink648.xml"/><Relationship Id="rId52" Type="http://schemas.openxmlformats.org/officeDocument/2006/relationships/image" Target="../media/image534.png"/><Relationship Id="rId73" Type="http://schemas.openxmlformats.org/officeDocument/2006/relationships/customXml" Target="../ink/ink669.xml"/><Relationship Id="rId78" Type="http://schemas.openxmlformats.org/officeDocument/2006/relationships/image" Target="../media/image547.png"/><Relationship Id="rId94" Type="http://schemas.openxmlformats.org/officeDocument/2006/relationships/image" Target="../media/image555.png"/><Relationship Id="rId99" Type="http://schemas.openxmlformats.org/officeDocument/2006/relationships/customXml" Target="../ink/ink682.xml"/><Relationship Id="rId101" Type="http://schemas.openxmlformats.org/officeDocument/2006/relationships/customXml" Target="../ink/ink683.xml"/><Relationship Id="rId122" Type="http://schemas.openxmlformats.org/officeDocument/2006/relationships/customXml" Target="../ink/ink694.xml"/><Relationship Id="rId143" Type="http://schemas.openxmlformats.org/officeDocument/2006/relationships/image" Target="../media/image579.png"/><Relationship Id="rId4" Type="http://schemas.openxmlformats.org/officeDocument/2006/relationships/customXml" Target="../ink/ink634.xml"/><Relationship Id="rId9" Type="http://schemas.openxmlformats.org/officeDocument/2006/relationships/image" Target="../media/image514.png"/><Relationship Id="rId26" Type="http://schemas.openxmlformats.org/officeDocument/2006/relationships/image" Target="../media/image521.png"/><Relationship Id="rId47" Type="http://schemas.openxmlformats.org/officeDocument/2006/relationships/customXml" Target="../ink/ink656.xml"/><Relationship Id="rId68" Type="http://schemas.openxmlformats.org/officeDocument/2006/relationships/image" Target="../media/image542.png"/><Relationship Id="rId89" Type="http://schemas.openxmlformats.org/officeDocument/2006/relationships/customXml" Target="../ink/ink677.xml"/><Relationship Id="rId112" Type="http://schemas.openxmlformats.org/officeDocument/2006/relationships/image" Target="../media/image564.png"/><Relationship Id="rId133" Type="http://schemas.openxmlformats.org/officeDocument/2006/relationships/image" Target="../media/image574.png"/><Relationship Id="rId16" Type="http://schemas.openxmlformats.org/officeDocument/2006/relationships/customXml" Target="../ink/ink640.xml"/><Relationship Id="rId37" Type="http://schemas.openxmlformats.org/officeDocument/2006/relationships/customXml" Target="../ink/ink651.xml"/><Relationship Id="rId58" Type="http://schemas.openxmlformats.org/officeDocument/2006/relationships/image" Target="../media/image537.png"/><Relationship Id="rId79" Type="http://schemas.openxmlformats.org/officeDocument/2006/relationships/customXml" Target="../ink/ink672.xml"/><Relationship Id="rId102" Type="http://schemas.openxmlformats.org/officeDocument/2006/relationships/image" Target="../media/image559.png"/><Relationship Id="rId123" Type="http://schemas.openxmlformats.org/officeDocument/2006/relationships/image" Target="../media/image569.png"/><Relationship Id="rId144" Type="http://schemas.openxmlformats.org/officeDocument/2006/relationships/customXml" Target="../ink/ink70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customXml" Target="../ink/ink70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1.png"/><Relationship Id="rId299" Type="http://schemas.openxmlformats.org/officeDocument/2006/relationships/customXml" Target="../ink/ink857.xml"/><Relationship Id="rId21" Type="http://schemas.openxmlformats.org/officeDocument/2006/relationships/image" Target="../media/image591.png"/><Relationship Id="rId63" Type="http://schemas.openxmlformats.org/officeDocument/2006/relationships/image" Target="../media/image611.png"/><Relationship Id="rId159" Type="http://schemas.openxmlformats.org/officeDocument/2006/relationships/image" Target="../media/image772.png"/><Relationship Id="rId324" Type="http://schemas.openxmlformats.org/officeDocument/2006/relationships/customXml" Target="../ink/ink870.xml"/><Relationship Id="rId366" Type="http://schemas.openxmlformats.org/officeDocument/2006/relationships/customXml" Target="../ink/ink891.xml"/><Relationship Id="rId170" Type="http://schemas.openxmlformats.org/officeDocument/2006/relationships/customXml" Target="../ink/ink792.xml"/><Relationship Id="rId226" Type="http://schemas.openxmlformats.org/officeDocument/2006/relationships/customXml" Target="../ink/ink820.xml"/><Relationship Id="rId268" Type="http://schemas.openxmlformats.org/officeDocument/2006/relationships/customXml" Target="../ink/ink841.xml"/><Relationship Id="rId32" Type="http://schemas.openxmlformats.org/officeDocument/2006/relationships/customXml" Target="../ink/ink723.xml"/><Relationship Id="rId74" Type="http://schemas.openxmlformats.org/officeDocument/2006/relationships/customXml" Target="../ink/ink744.xml"/><Relationship Id="rId128" Type="http://schemas.openxmlformats.org/officeDocument/2006/relationships/customXml" Target="../ink/ink771.xml"/><Relationship Id="rId335" Type="http://schemas.openxmlformats.org/officeDocument/2006/relationships/image" Target="../media/image859.png"/><Relationship Id="rId377" Type="http://schemas.openxmlformats.org/officeDocument/2006/relationships/image" Target="../media/image880.png"/><Relationship Id="rId5" Type="http://schemas.openxmlformats.org/officeDocument/2006/relationships/image" Target="../media/image583.png"/><Relationship Id="rId181" Type="http://schemas.openxmlformats.org/officeDocument/2006/relationships/image" Target="../media/image783.png"/><Relationship Id="rId237" Type="http://schemas.openxmlformats.org/officeDocument/2006/relationships/image" Target="../media/image811.png"/><Relationship Id="rId402" Type="http://schemas.openxmlformats.org/officeDocument/2006/relationships/image" Target="../media/image892.png"/><Relationship Id="rId279" Type="http://schemas.openxmlformats.org/officeDocument/2006/relationships/image" Target="../media/image832.png"/><Relationship Id="rId43" Type="http://schemas.openxmlformats.org/officeDocument/2006/relationships/image" Target="../media/image601.png"/><Relationship Id="rId139" Type="http://schemas.openxmlformats.org/officeDocument/2006/relationships/image" Target="../media/image762.png"/><Relationship Id="rId290" Type="http://schemas.openxmlformats.org/officeDocument/2006/relationships/customXml" Target="../ink/ink852.xml"/><Relationship Id="rId304" Type="http://schemas.openxmlformats.org/officeDocument/2006/relationships/image" Target="../media/image844.png"/><Relationship Id="rId346" Type="http://schemas.openxmlformats.org/officeDocument/2006/relationships/customXml" Target="../ink/ink881.xml"/><Relationship Id="rId388" Type="http://schemas.openxmlformats.org/officeDocument/2006/relationships/customXml" Target="../ink/ink902.xml"/><Relationship Id="rId85" Type="http://schemas.openxmlformats.org/officeDocument/2006/relationships/image" Target="../media/image622.png"/><Relationship Id="rId150" Type="http://schemas.openxmlformats.org/officeDocument/2006/relationships/customXml" Target="../ink/ink782.xml"/><Relationship Id="rId192" Type="http://schemas.openxmlformats.org/officeDocument/2006/relationships/customXml" Target="../ink/ink803.xml"/><Relationship Id="rId206" Type="http://schemas.openxmlformats.org/officeDocument/2006/relationships/customXml" Target="../ink/ink810.xml"/><Relationship Id="rId248" Type="http://schemas.openxmlformats.org/officeDocument/2006/relationships/customXml" Target="../ink/ink831.xml"/><Relationship Id="rId12" Type="http://schemas.openxmlformats.org/officeDocument/2006/relationships/customXml" Target="../ink/ink713.xml"/><Relationship Id="rId108" Type="http://schemas.openxmlformats.org/officeDocument/2006/relationships/customXml" Target="../ink/ink761.xml"/><Relationship Id="rId315" Type="http://schemas.openxmlformats.org/officeDocument/2006/relationships/customXml" Target="../ink/ink865.xml"/><Relationship Id="rId357" Type="http://schemas.openxmlformats.org/officeDocument/2006/relationships/image" Target="../media/image870.png"/><Relationship Id="rId54" Type="http://schemas.openxmlformats.org/officeDocument/2006/relationships/customXml" Target="../ink/ink734.xml"/><Relationship Id="rId96" Type="http://schemas.openxmlformats.org/officeDocument/2006/relationships/customXml" Target="../ink/ink755.xml"/><Relationship Id="rId161" Type="http://schemas.openxmlformats.org/officeDocument/2006/relationships/image" Target="../media/image773.png"/><Relationship Id="rId217" Type="http://schemas.openxmlformats.org/officeDocument/2006/relationships/image" Target="../media/image801.png"/><Relationship Id="rId399" Type="http://schemas.openxmlformats.org/officeDocument/2006/relationships/image" Target="../media/image891.png"/><Relationship Id="rId259" Type="http://schemas.openxmlformats.org/officeDocument/2006/relationships/image" Target="../media/image822.png"/><Relationship Id="rId23" Type="http://schemas.openxmlformats.org/officeDocument/2006/relationships/image" Target="../media/image592.png"/><Relationship Id="rId119" Type="http://schemas.openxmlformats.org/officeDocument/2006/relationships/image" Target="../media/image752.png"/><Relationship Id="rId270" Type="http://schemas.openxmlformats.org/officeDocument/2006/relationships/customXml" Target="../ink/ink842.xml"/><Relationship Id="rId326" Type="http://schemas.openxmlformats.org/officeDocument/2006/relationships/customXml" Target="../ink/ink871.xml"/><Relationship Id="rId65" Type="http://schemas.openxmlformats.org/officeDocument/2006/relationships/image" Target="../media/image612.png"/><Relationship Id="rId130" Type="http://schemas.openxmlformats.org/officeDocument/2006/relationships/customXml" Target="../ink/ink772.xml"/><Relationship Id="rId368" Type="http://schemas.openxmlformats.org/officeDocument/2006/relationships/customXml" Target="../ink/ink892.xml"/><Relationship Id="rId172" Type="http://schemas.openxmlformats.org/officeDocument/2006/relationships/customXml" Target="../ink/ink793.xml"/><Relationship Id="rId228" Type="http://schemas.openxmlformats.org/officeDocument/2006/relationships/customXml" Target="../ink/ink821.xml"/><Relationship Id="rId281" Type="http://schemas.openxmlformats.org/officeDocument/2006/relationships/image" Target="../media/image833.png"/><Relationship Id="rId337" Type="http://schemas.openxmlformats.org/officeDocument/2006/relationships/image" Target="../media/image860.png"/><Relationship Id="rId34" Type="http://schemas.openxmlformats.org/officeDocument/2006/relationships/customXml" Target="../ink/ink724.xml"/><Relationship Id="rId76" Type="http://schemas.openxmlformats.org/officeDocument/2006/relationships/customXml" Target="../ink/ink745.xml"/><Relationship Id="rId141" Type="http://schemas.openxmlformats.org/officeDocument/2006/relationships/image" Target="../media/image763.png"/><Relationship Id="rId379" Type="http://schemas.openxmlformats.org/officeDocument/2006/relationships/image" Target="../media/image881.png"/><Relationship Id="rId7" Type="http://schemas.openxmlformats.org/officeDocument/2006/relationships/image" Target="../media/image584.png"/><Relationship Id="rId183" Type="http://schemas.openxmlformats.org/officeDocument/2006/relationships/image" Target="../media/image784.png"/><Relationship Id="rId239" Type="http://schemas.openxmlformats.org/officeDocument/2006/relationships/image" Target="../media/image812.png"/><Relationship Id="rId390" Type="http://schemas.openxmlformats.org/officeDocument/2006/relationships/customXml" Target="../ink/ink903.xml"/><Relationship Id="rId404" Type="http://schemas.openxmlformats.org/officeDocument/2006/relationships/image" Target="../media/image893.png"/><Relationship Id="rId250" Type="http://schemas.openxmlformats.org/officeDocument/2006/relationships/customXml" Target="../ink/ink832.xml"/><Relationship Id="rId292" Type="http://schemas.openxmlformats.org/officeDocument/2006/relationships/customXml" Target="../ink/ink853.xml"/><Relationship Id="rId306" Type="http://schemas.openxmlformats.org/officeDocument/2006/relationships/image" Target="../media/image845.png"/><Relationship Id="rId45" Type="http://schemas.openxmlformats.org/officeDocument/2006/relationships/image" Target="../media/image602.png"/><Relationship Id="rId87" Type="http://schemas.openxmlformats.org/officeDocument/2006/relationships/image" Target="../media/image623.png"/><Relationship Id="rId110" Type="http://schemas.openxmlformats.org/officeDocument/2006/relationships/customXml" Target="../ink/ink762.xml"/><Relationship Id="rId348" Type="http://schemas.openxmlformats.org/officeDocument/2006/relationships/customXml" Target="../ink/ink882.xml"/><Relationship Id="rId152" Type="http://schemas.openxmlformats.org/officeDocument/2006/relationships/customXml" Target="../ink/ink783.xml"/><Relationship Id="rId194" Type="http://schemas.openxmlformats.org/officeDocument/2006/relationships/customXml" Target="../ink/ink804.xml"/><Relationship Id="rId208" Type="http://schemas.openxmlformats.org/officeDocument/2006/relationships/customXml" Target="../ink/ink811.xml"/><Relationship Id="rId261" Type="http://schemas.openxmlformats.org/officeDocument/2006/relationships/image" Target="../media/image823.png"/><Relationship Id="rId14" Type="http://schemas.openxmlformats.org/officeDocument/2006/relationships/customXml" Target="../ink/ink714.xml"/><Relationship Id="rId56" Type="http://schemas.openxmlformats.org/officeDocument/2006/relationships/customXml" Target="../ink/ink735.xml"/><Relationship Id="rId317" Type="http://schemas.openxmlformats.org/officeDocument/2006/relationships/customXml" Target="../ink/ink866.xml"/><Relationship Id="rId359" Type="http://schemas.openxmlformats.org/officeDocument/2006/relationships/image" Target="../media/image871.png"/><Relationship Id="rId98" Type="http://schemas.openxmlformats.org/officeDocument/2006/relationships/customXml" Target="../ink/ink756.xml"/><Relationship Id="rId121" Type="http://schemas.openxmlformats.org/officeDocument/2006/relationships/image" Target="../media/image753.png"/><Relationship Id="rId163" Type="http://schemas.openxmlformats.org/officeDocument/2006/relationships/image" Target="../media/image774.png"/><Relationship Id="rId219" Type="http://schemas.openxmlformats.org/officeDocument/2006/relationships/image" Target="../media/image802.png"/><Relationship Id="rId370" Type="http://schemas.openxmlformats.org/officeDocument/2006/relationships/customXml" Target="../ink/ink893.xml"/><Relationship Id="rId230" Type="http://schemas.openxmlformats.org/officeDocument/2006/relationships/customXml" Target="../ink/ink822.xml"/><Relationship Id="rId25" Type="http://schemas.openxmlformats.org/officeDocument/2006/relationships/image" Target="../media/image593.png"/><Relationship Id="rId67" Type="http://schemas.openxmlformats.org/officeDocument/2006/relationships/image" Target="../media/image613.png"/><Relationship Id="rId272" Type="http://schemas.openxmlformats.org/officeDocument/2006/relationships/customXml" Target="../ink/ink843.xml"/><Relationship Id="rId328" Type="http://schemas.openxmlformats.org/officeDocument/2006/relationships/customXml" Target="../ink/ink872.xml"/><Relationship Id="rId132" Type="http://schemas.openxmlformats.org/officeDocument/2006/relationships/customXml" Target="../ink/ink773.xml"/><Relationship Id="rId174" Type="http://schemas.openxmlformats.org/officeDocument/2006/relationships/customXml" Target="../ink/ink794.xml"/><Relationship Id="rId381" Type="http://schemas.openxmlformats.org/officeDocument/2006/relationships/image" Target="../media/image882.png"/><Relationship Id="rId241" Type="http://schemas.openxmlformats.org/officeDocument/2006/relationships/image" Target="../media/image813.png"/><Relationship Id="rId36" Type="http://schemas.openxmlformats.org/officeDocument/2006/relationships/customXml" Target="../ink/ink725.xml"/><Relationship Id="rId283" Type="http://schemas.openxmlformats.org/officeDocument/2006/relationships/image" Target="../media/image834.png"/><Relationship Id="rId339" Type="http://schemas.openxmlformats.org/officeDocument/2006/relationships/image" Target="../media/image861.png"/><Relationship Id="rId78" Type="http://schemas.openxmlformats.org/officeDocument/2006/relationships/customXml" Target="../ink/ink746.xml"/><Relationship Id="rId101" Type="http://schemas.openxmlformats.org/officeDocument/2006/relationships/image" Target="../media/image725.png"/><Relationship Id="rId143" Type="http://schemas.openxmlformats.org/officeDocument/2006/relationships/image" Target="../media/image764.png"/><Relationship Id="rId185" Type="http://schemas.openxmlformats.org/officeDocument/2006/relationships/image" Target="../media/image785.png"/><Relationship Id="rId350" Type="http://schemas.openxmlformats.org/officeDocument/2006/relationships/customXml" Target="../ink/ink883.xml"/><Relationship Id="rId406" Type="http://schemas.openxmlformats.org/officeDocument/2006/relationships/image" Target="../media/image894.png"/><Relationship Id="rId9" Type="http://schemas.openxmlformats.org/officeDocument/2006/relationships/image" Target="../media/image585.png"/><Relationship Id="rId210" Type="http://schemas.openxmlformats.org/officeDocument/2006/relationships/customXml" Target="../ink/ink812.xml"/><Relationship Id="rId392" Type="http://schemas.openxmlformats.org/officeDocument/2006/relationships/customXml" Target="../ink/ink904.xml"/><Relationship Id="rId252" Type="http://schemas.openxmlformats.org/officeDocument/2006/relationships/customXml" Target="../ink/ink833.xml"/><Relationship Id="rId294" Type="http://schemas.openxmlformats.org/officeDocument/2006/relationships/image" Target="../media/image839.png"/><Relationship Id="rId308" Type="http://schemas.openxmlformats.org/officeDocument/2006/relationships/image" Target="../media/image846.png"/><Relationship Id="rId47" Type="http://schemas.openxmlformats.org/officeDocument/2006/relationships/image" Target="../media/image603.png"/><Relationship Id="rId89" Type="http://schemas.openxmlformats.org/officeDocument/2006/relationships/image" Target="../media/image624.png"/><Relationship Id="rId112" Type="http://schemas.openxmlformats.org/officeDocument/2006/relationships/customXml" Target="../ink/ink763.xml"/><Relationship Id="rId154" Type="http://schemas.openxmlformats.org/officeDocument/2006/relationships/customXml" Target="../ink/ink784.xml"/><Relationship Id="rId361" Type="http://schemas.openxmlformats.org/officeDocument/2006/relationships/image" Target="../media/image872.png"/><Relationship Id="rId196" Type="http://schemas.openxmlformats.org/officeDocument/2006/relationships/customXml" Target="../ink/ink805.xml"/><Relationship Id="rId16" Type="http://schemas.openxmlformats.org/officeDocument/2006/relationships/customXml" Target="../ink/ink715.xml"/><Relationship Id="rId221" Type="http://schemas.openxmlformats.org/officeDocument/2006/relationships/image" Target="../media/image803.png"/><Relationship Id="rId263" Type="http://schemas.openxmlformats.org/officeDocument/2006/relationships/image" Target="../media/image824.png"/><Relationship Id="rId319" Type="http://schemas.openxmlformats.org/officeDocument/2006/relationships/image" Target="../media/image851.png"/><Relationship Id="rId58" Type="http://schemas.openxmlformats.org/officeDocument/2006/relationships/customXml" Target="../ink/ink736.xml"/><Relationship Id="rId123" Type="http://schemas.openxmlformats.org/officeDocument/2006/relationships/image" Target="../media/image754.png"/><Relationship Id="rId330" Type="http://schemas.openxmlformats.org/officeDocument/2006/relationships/customXml" Target="../ink/ink873.xml"/><Relationship Id="rId165" Type="http://schemas.openxmlformats.org/officeDocument/2006/relationships/image" Target="../media/image775.png"/><Relationship Id="rId372" Type="http://schemas.openxmlformats.org/officeDocument/2006/relationships/customXml" Target="../ink/ink894.xml"/><Relationship Id="rId211" Type="http://schemas.openxmlformats.org/officeDocument/2006/relationships/image" Target="../media/image798.png"/><Relationship Id="rId232" Type="http://schemas.openxmlformats.org/officeDocument/2006/relationships/customXml" Target="../ink/ink823.xml"/><Relationship Id="rId253" Type="http://schemas.openxmlformats.org/officeDocument/2006/relationships/image" Target="../media/image819.png"/><Relationship Id="rId274" Type="http://schemas.openxmlformats.org/officeDocument/2006/relationships/customXml" Target="../ink/ink844.xml"/><Relationship Id="rId295" Type="http://schemas.openxmlformats.org/officeDocument/2006/relationships/customXml" Target="../ink/ink855.xml"/><Relationship Id="rId309" Type="http://schemas.openxmlformats.org/officeDocument/2006/relationships/customXml" Target="../ink/ink862.xml"/><Relationship Id="rId27" Type="http://schemas.openxmlformats.org/officeDocument/2006/relationships/image" Target="../media/image57.png"/><Relationship Id="rId48" Type="http://schemas.openxmlformats.org/officeDocument/2006/relationships/customXml" Target="../ink/ink731.xml"/><Relationship Id="rId69" Type="http://schemas.openxmlformats.org/officeDocument/2006/relationships/image" Target="../media/image614.png"/><Relationship Id="rId113" Type="http://schemas.openxmlformats.org/officeDocument/2006/relationships/image" Target="../media/image749.png"/><Relationship Id="rId134" Type="http://schemas.openxmlformats.org/officeDocument/2006/relationships/customXml" Target="../ink/ink774.xml"/><Relationship Id="rId320" Type="http://schemas.openxmlformats.org/officeDocument/2006/relationships/customXml" Target="../ink/ink868.xml"/><Relationship Id="rId80" Type="http://schemas.openxmlformats.org/officeDocument/2006/relationships/customXml" Target="../ink/ink747.xml"/><Relationship Id="rId155" Type="http://schemas.openxmlformats.org/officeDocument/2006/relationships/image" Target="../media/image770.png"/><Relationship Id="rId176" Type="http://schemas.openxmlformats.org/officeDocument/2006/relationships/customXml" Target="../ink/ink795.xml"/><Relationship Id="rId197" Type="http://schemas.openxmlformats.org/officeDocument/2006/relationships/image" Target="../media/image791.png"/><Relationship Id="rId341" Type="http://schemas.openxmlformats.org/officeDocument/2006/relationships/image" Target="../media/image862.png"/><Relationship Id="rId362" Type="http://schemas.openxmlformats.org/officeDocument/2006/relationships/customXml" Target="../ink/ink889.xml"/><Relationship Id="rId383" Type="http://schemas.openxmlformats.org/officeDocument/2006/relationships/image" Target="../media/image883.png"/><Relationship Id="rId201" Type="http://schemas.openxmlformats.org/officeDocument/2006/relationships/image" Target="../media/image793.png"/><Relationship Id="rId222" Type="http://schemas.openxmlformats.org/officeDocument/2006/relationships/customXml" Target="../ink/ink818.xml"/><Relationship Id="rId243" Type="http://schemas.openxmlformats.org/officeDocument/2006/relationships/image" Target="../media/image814.png"/><Relationship Id="rId264" Type="http://schemas.openxmlformats.org/officeDocument/2006/relationships/customXml" Target="../ink/ink839.xml"/><Relationship Id="rId285" Type="http://schemas.openxmlformats.org/officeDocument/2006/relationships/image" Target="../media/image835.png"/><Relationship Id="rId17" Type="http://schemas.openxmlformats.org/officeDocument/2006/relationships/image" Target="../media/image589.png"/><Relationship Id="rId38" Type="http://schemas.openxmlformats.org/officeDocument/2006/relationships/customXml" Target="../ink/ink726.xml"/><Relationship Id="rId59" Type="http://schemas.openxmlformats.org/officeDocument/2006/relationships/image" Target="../media/image609.png"/><Relationship Id="rId103" Type="http://schemas.openxmlformats.org/officeDocument/2006/relationships/image" Target="../media/image744.png"/><Relationship Id="rId124" Type="http://schemas.openxmlformats.org/officeDocument/2006/relationships/customXml" Target="../ink/ink769.xml"/><Relationship Id="rId310" Type="http://schemas.openxmlformats.org/officeDocument/2006/relationships/image" Target="../media/image847.png"/><Relationship Id="rId70" Type="http://schemas.openxmlformats.org/officeDocument/2006/relationships/customXml" Target="../ink/ink742.xml"/><Relationship Id="rId91" Type="http://schemas.openxmlformats.org/officeDocument/2006/relationships/image" Target="../media/image625.png"/><Relationship Id="rId145" Type="http://schemas.openxmlformats.org/officeDocument/2006/relationships/image" Target="../media/image765.png"/><Relationship Id="rId166" Type="http://schemas.openxmlformats.org/officeDocument/2006/relationships/customXml" Target="../ink/ink790.xml"/><Relationship Id="rId187" Type="http://schemas.openxmlformats.org/officeDocument/2006/relationships/image" Target="../media/image786.png"/><Relationship Id="rId331" Type="http://schemas.openxmlformats.org/officeDocument/2006/relationships/image" Target="../media/image857.png"/><Relationship Id="rId352" Type="http://schemas.openxmlformats.org/officeDocument/2006/relationships/customXml" Target="../ink/ink884.xml"/><Relationship Id="rId373" Type="http://schemas.openxmlformats.org/officeDocument/2006/relationships/image" Target="../media/image878.png"/><Relationship Id="rId394" Type="http://schemas.openxmlformats.org/officeDocument/2006/relationships/customXml" Target="../ink/ink905.xml"/><Relationship Id="rId408" Type="http://schemas.openxmlformats.org/officeDocument/2006/relationships/image" Target="../media/image895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813.xml"/><Relationship Id="rId233" Type="http://schemas.openxmlformats.org/officeDocument/2006/relationships/image" Target="../media/image809.png"/><Relationship Id="rId254" Type="http://schemas.openxmlformats.org/officeDocument/2006/relationships/customXml" Target="../ink/ink834.xml"/><Relationship Id="rId28" Type="http://schemas.openxmlformats.org/officeDocument/2006/relationships/customXml" Target="../ink/ink721.xml"/><Relationship Id="rId49" Type="http://schemas.openxmlformats.org/officeDocument/2006/relationships/image" Target="../media/image604.png"/><Relationship Id="rId114" Type="http://schemas.openxmlformats.org/officeDocument/2006/relationships/customXml" Target="../ink/ink764.xml"/><Relationship Id="rId275" Type="http://schemas.openxmlformats.org/officeDocument/2006/relationships/image" Target="../media/image830.png"/><Relationship Id="rId296" Type="http://schemas.openxmlformats.org/officeDocument/2006/relationships/image" Target="../media/image840.png"/><Relationship Id="rId300" Type="http://schemas.openxmlformats.org/officeDocument/2006/relationships/image" Target="../media/image842.png"/><Relationship Id="rId60" Type="http://schemas.openxmlformats.org/officeDocument/2006/relationships/customXml" Target="../ink/ink737.xml"/><Relationship Id="rId81" Type="http://schemas.openxmlformats.org/officeDocument/2006/relationships/image" Target="../media/image620.png"/><Relationship Id="rId135" Type="http://schemas.openxmlformats.org/officeDocument/2006/relationships/image" Target="../media/image760.png"/><Relationship Id="rId156" Type="http://schemas.openxmlformats.org/officeDocument/2006/relationships/customXml" Target="../ink/ink785.xml"/><Relationship Id="rId177" Type="http://schemas.openxmlformats.org/officeDocument/2006/relationships/image" Target="../media/image781.png"/><Relationship Id="rId198" Type="http://schemas.openxmlformats.org/officeDocument/2006/relationships/customXml" Target="../ink/ink806.xml"/><Relationship Id="rId321" Type="http://schemas.openxmlformats.org/officeDocument/2006/relationships/image" Target="../media/image852.png"/><Relationship Id="rId342" Type="http://schemas.openxmlformats.org/officeDocument/2006/relationships/customXml" Target="../ink/ink879.xml"/><Relationship Id="rId363" Type="http://schemas.openxmlformats.org/officeDocument/2006/relationships/image" Target="../media/image873.png"/><Relationship Id="rId384" Type="http://schemas.openxmlformats.org/officeDocument/2006/relationships/customXml" Target="../ink/ink900.xml"/><Relationship Id="rId202" Type="http://schemas.openxmlformats.org/officeDocument/2006/relationships/customXml" Target="../ink/ink808.xml"/><Relationship Id="rId223" Type="http://schemas.openxmlformats.org/officeDocument/2006/relationships/image" Target="../media/image804.png"/><Relationship Id="rId244" Type="http://schemas.openxmlformats.org/officeDocument/2006/relationships/customXml" Target="../ink/ink829.xml"/><Relationship Id="rId18" Type="http://schemas.openxmlformats.org/officeDocument/2006/relationships/customXml" Target="../ink/ink716.xml"/><Relationship Id="rId39" Type="http://schemas.openxmlformats.org/officeDocument/2006/relationships/image" Target="../media/image599.png"/><Relationship Id="rId265" Type="http://schemas.openxmlformats.org/officeDocument/2006/relationships/image" Target="../media/image825.png"/><Relationship Id="rId286" Type="http://schemas.openxmlformats.org/officeDocument/2006/relationships/customXml" Target="../ink/ink850.xml"/><Relationship Id="rId50" Type="http://schemas.openxmlformats.org/officeDocument/2006/relationships/customXml" Target="../ink/ink732.xml"/><Relationship Id="rId104" Type="http://schemas.openxmlformats.org/officeDocument/2006/relationships/customXml" Target="../ink/ink759.xml"/><Relationship Id="rId125" Type="http://schemas.openxmlformats.org/officeDocument/2006/relationships/image" Target="../media/image755.png"/><Relationship Id="rId146" Type="http://schemas.openxmlformats.org/officeDocument/2006/relationships/customXml" Target="../ink/ink780.xml"/><Relationship Id="rId167" Type="http://schemas.openxmlformats.org/officeDocument/2006/relationships/image" Target="../media/image776.png"/><Relationship Id="rId188" Type="http://schemas.openxmlformats.org/officeDocument/2006/relationships/customXml" Target="../ink/ink801.xml"/><Relationship Id="rId311" Type="http://schemas.openxmlformats.org/officeDocument/2006/relationships/customXml" Target="../ink/ink863.xml"/><Relationship Id="rId332" Type="http://schemas.openxmlformats.org/officeDocument/2006/relationships/customXml" Target="../ink/ink874.xml"/><Relationship Id="rId353" Type="http://schemas.openxmlformats.org/officeDocument/2006/relationships/image" Target="../media/image868.png"/><Relationship Id="rId374" Type="http://schemas.openxmlformats.org/officeDocument/2006/relationships/customXml" Target="../ink/ink895.xml"/><Relationship Id="rId395" Type="http://schemas.openxmlformats.org/officeDocument/2006/relationships/image" Target="../media/image889.png"/><Relationship Id="rId71" Type="http://schemas.openxmlformats.org/officeDocument/2006/relationships/image" Target="../media/image615.png"/><Relationship Id="rId92" Type="http://schemas.openxmlformats.org/officeDocument/2006/relationships/customXml" Target="../ink/ink753.xml"/><Relationship Id="rId213" Type="http://schemas.openxmlformats.org/officeDocument/2006/relationships/image" Target="../media/image799.png"/><Relationship Id="rId234" Type="http://schemas.openxmlformats.org/officeDocument/2006/relationships/customXml" Target="../ink/ink824.xml"/><Relationship Id="rId2" Type="http://schemas.openxmlformats.org/officeDocument/2006/relationships/customXml" Target="../ink/ink708.xml"/><Relationship Id="rId29" Type="http://schemas.openxmlformats.org/officeDocument/2006/relationships/image" Target="../media/image594.png"/><Relationship Id="rId255" Type="http://schemas.openxmlformats.org/officeDocument/2006/relationships/image" Target="../media/image820.png"/><Relationship Id="rId276" Type="http://schemas.openxmlformats.org/officeDocument/2006/relationships/customXml" Target="../ink/ink845.xml"/><Relationship Id="rId297" Type="http://schemas.openxmlformats.org/officeDocument/2006/relationships/customXml" Target="../ink/ink856.xml"/><Relationship Id="rId40" Type="http://schemas.openxmlformats.org/officeDocument/2006/relationships/customXml" Target="../ink/ink727.xml"/><Relationship Id="rId115" Type="http://schemas.openxmlformats.org/officeDocument/2006/relationships/image" Target="../media/image750.png"/><Relationship Id="rId136" Type="http://schemas.openxmlformats.org/officeDocument/2006/relationships/customXml" Target="../ink/ink775.xml"/><Relationship Id="rId157" Type="http://schemas.openxmlformats.org/officeDocument/2006/relationships/image" Target="../media/image771.png"/><Relationship Id="rId178" Type="http://schemas.openxmlformats.org/officeDocument/2006/relationships/customXml" Target="../ink/ink796.xml"/><Relationship Id="rId301" Type="http://schemas.openxmlformats.org/officeDocument/2006/relationships/customXml" Target="../ink/ink858.xml"/><Relationship Id="rId322" Type="http://schemas.openxmlformats.org/officeDocument/2006/relationships/customXml" Target="../ink/ink869.xml"/><Relationship Id="rId343" Type="http://schemas.openxmlformats.org/officeDocument/2006/relationships/image" Target="../media/image863.png"/><Relationship Id="rId364" Type="http://schemas.openxmlformats.org/officeDocument/2006/relationships/customXml" Target="../ink/ink890.xml"/><Relationship Id="rId61" Type="http://schemas.openxmlformats.org/officeDocument/2006/relationships/image" Target="../media/image610.png"/><Relationship Id="rId82" Type="http://schemas.openxmlformats.org/officeDocument/2006/relationships/customXml" Target="../ink/ink748.xml"/><Relationship Id="rId199" Type="http://schemas.openxmlformats.org/officeDocument/2006/relationships/image" Target="../media/image792.png"/><Relationship Id="rId203" Type="http://schemas.openxmlformats.org/officeDocument/2006/relationships/image" Target="../media/image794.png"/><Relationship Id="rId385" Type="http://schemas.openxmlformats.org/officeDocument/2006/relationships/image" Target="../media/image884.png"/><Relationship Id="rId19" Type="http://schemas.openxmlformats.org/officeDocument/2006/relationships/image" Target="../media/image590.png"/><Relationship Id="rId224" Type="http://schemas.openxmlformats.org/officeDocument/2006/relationships/customXml" Target="../ink/ink819.xml"/><Relationship Id="rId245" Type="http://schemas.openxmlformats.org/officeDocument/2006/relationships/image" Target="../media/image815.png"/><Relationship Id="rId266" Type="http://schemas.openxmlformats.org/officeDocument/2006/relationships/customXml" Target="../ink/ink840.xml"/><Relationship Id="rId287" Type="http://schemas.openxmlformats.org/officeDocument/2006/relationships/image" Target="../media/image836.png"/><Relationship Id="rId30" Type="http://schemas.openxmlformats.org/officeDocument/2006/relationships/customXml" Target="../ink/ink722.xml"/><Relationship Id="rId105" Type="http://schemas.openxmlformats.org/officeDocument/2006/relationships/image" Target="../media/image745.png"/><Relationship Id="rId126" Type="http://schemas.openxmlformats.org/officeDocument/2006/relationships/customXml" Target="../ink/ink770.xml"/><Relationship Id="rId147" Type="http://schemas.openxmlformats.org/officeDocument/2006/relationships/image" Target="../media/image766.png"/><Relationship Id="rId168" Type="http://schemas.openxmlformats.org/officeDocument/2006/relationships/customXml" Target="../ink/ink791.xml"/><Relationship Id="rId312" Type="http://schemas.openxmlformats.org/officeDocument/2006/relationships/image" Target="../media/image848.png"/><Relationship Id="rId333" Type="http://schemas.openxmlformats.org/officeDocument/2006/relationships/image" Target="../media/image858.png"/><Relationship Id="rId354" Type="http://schemas.openxmlformats.org/officeDocument/2006/relationships/customXml" Target="../ink/ink885.xml"/><Relationship Id="rId51" Type="http://schemas.openxmlformats.org/officeDocument/2006/relationships/image" Target="../media/image605.png"/><Relationship Id="rId72" Type="http://schemas.openxmlformats.org/officeDocument/2006/relationships/customXml" Target="../ink/ink743.xml"/><Relationship Id="rId93" Type="http://schemas.openxmlformats.org/officeDocument/2006/relationships/image" Target="../media/image626.png"/><Relationship Id="rId189" Type="http://schemas.openxmlformats.org/officeDocument/2006/relationships/image" Target="../media/image787.png"/><Relationship Id="rId375" Type="http://schemas.openxmlformats.org/officeDocument/2006/relationships/image" Target="../media/image879.png"/><Relationship Id="rId396" Type="http://schemas.openxmlformats.org/officeDocument/2006/relationships/customXml" Target="../ink/ink906.xml"/><Relationship Id="rId3" Type="http://schemas.openxmlformats.org/officeDocument/2006/relationships/image" Target="../media/image582.png"/><Relationship Id="rId214" Type="http://schemas.openxmlformats.org/officeDocument/2006/relationships/customXml" Target="../ink/ink814.xml"/><Relationship Id="rId235" Type="http://schemas.openxmlformats.org/officeDocument/2006/relationships/image" Target="../media/image810.png"/><Relationship Id="rId256" Type="http://schemas.openxmlformats.org/officeDocument/2006/relationships/customXml" Target="../ink/ink835.xml"/><Relationship Id="rId277" Type="http://schemas.openxmlformats.org/officeDocument/2006/relationships/image" Target="../media/image831.png"/><Relationship Id="rId298" Type="http://schemas.openxmlformats.org/officeDocument/2006/relationships/image" Target="../media/image841.png"/><Relationship Id="rId400" Type="http://schemas.openxmlformats.org/officeDocument/2006/relationships/customXml" Target="../ink/ink908.xml"/><Relationship Id="rId116" Type="http://schemas.openxmlformats.org/officeDocument/2006/relationships/customXml" Target="../ink/ink765.xml"/><Relationship Id="rId137" Type="http://schemas.openxmlformats.org/officeDocument/2006/relationships/image" Target="../media/image761.png"/><Relationship Id="rId158" Type="http://schemas.openxmlformats.org/officeDocument/2006/relationships/customXml" Target="../ink/ink786.xml"/><Relationship Id="rId302" Type="http://schemas.openxmlformats.org/officeDocument/2006/relationships/image" Target="../media/image843.png"/><Relationship Id="rId323" Type="http://schemas.openxmlformats.org/officeDocument/2006/relationships/image" Target="../media/image853.png"/><Relationship Id="rId344" Type="http://schemas.openxmlformats.org/officeDocument/2006/relationships/customXml" Target="../ink/ink880.xml"/><Relationship Id="rId20" Type="http://schemas.openxmlformats.org/officeDocument/2006/relationships/customXml" Target="../ink/ink717.xml"/><Relationship Id="rId41" Type="http://schemas.openxmlformats.org/officeDocument/2006/relationships/image" Target="../media/image600.png"/><Relationship Id="rId62" Type="http://schemas.openxmlformats.org/officeDocument/2006/relationships/customXml" Target="../ink/ink738.xml"/><Relationship Id="rId83" Type="http://schemas.openxmlformats.org/officeDocument/2006/relationships/image" Target="../media/image621.png"/><Relationship Id="rId179" Type="http://schemas.openxmlformats.org/officeDocument/2006/relationships/image" Target="../media/image782.png"/><Relationship Id="rId365" Type="http://schemas.openxmlformats.org/officeDocument/2006/relationships/image" Target="../media/image874.png"/><Relationship Id="rId386" Type="http://schemas.openxmlformats.org/officeDocument/2006/relationships/customXml" Target="../ink/ink901.xml"/><Relationship Id="rId190" Type="http://schemas.openxmlformats.org/officeDocument/2006/relationships/customXml" Target="../ink/ink802.xml"/><Relationship Id="rId204" Type="http://schemas.openxmlformats.org/officeDocument/2006/relationships/customXml" Target="../ink/ink809.xml"/><Relationship Id="rId225" Type="http://schemas.openxmlformats.org/officeDocument/2006/relationships/image" Target="../media/image805.png"/><Relationship Id="rId246" Type="http://schemas.openxmlformats.org/officeDocument/2006/relationships/customXml" Target="../ink/ink830.xml"/><Relationship Id="rId267" Type="http://schemas.openxmlformats.org/officeDocument/2006/relationships/image" Target="../media/image826.png"/><Relationship Id="rId288" Type="http://schemas.openxmlformats.org/officeDocument/2006/relationships/customXml" Target="../ink/ink851.xml"/><Relationship Id="rId106" Type="http://schemas.openxmlformats.org/officeDocument/2006/relationships/customXml" Target="../ink/ink760.xml"/><Relationship Id="rId127" Type="http://schemas.openxmlformats.org/officeDocument/2006/relationships/image" Target="../media/image756.png"/><Relationship Id="rId313" Type="http://schemas.openxmlformats.org/officeDocument/2006/relationships/customXml" Target="../ink/ink864.xml"/><Relationship Id="rId10" Type="http://schemas.openxmlformats.org/officeDocument/2006/relationships/customXml" Target="../ink/ink712.xml"/><Relationship Id="rId31" Type="http://schemas.openxmlformats.org/officeDocument/2006/relationships/image" Target="../media/image595.png"/><Relationship Id="rId52" Type="http://schemas.openxmlformats.org/officeDocument/2006/relationships/customXml" Target="../ink/ink733.xml"/><Relationship Id="rId73" Type="http://schemas.openxmlformats.org/officeDocument/2006/relationships/image" Target="../media/image616.png"/><Relationship Id="rId94" Type="http://schemas.openxmlformats.org/officeDocument/2006/relationships/customXml" Target="../ink/ink754.xml"/><Relationship Id="rId148" Type="http://schemas.openxmlformats.org/officeDocument/2006/relationships/customXml" Target="../ink/ink781.xml"/><Relationship Id="rId169" Type="http://schemas.openxmlformats.org/officeDocument/2006/relationships/image" Target="../media/image777.png"/><Relationship Id="rId334" Type="http://schemas.openxmlformats.org/officeDocument/2006/relationships/customXml" Target="../ink/ink875.xml"/><Relationship Id="rId355" Type="http://schemas.openxmlformats.org/officeDocument/2006/relationships/image" Target="../media/image869.png"/><Relationship Id="rId376" Type="http://schemas.openxmlformats.org/officeDocument/2006/relationships/customXml" Target="../ink/ink896.xml"/><Relationship Id="rId397" Type="http://schemas.openxmlformats.org/officeDocument/2006/relationships/image" Target="../media/image890.png"/><Relationship Id="rId4" Type="http://schemas.openxmlformats.org/officeDocument/2006/relationships/customXml" Target="../ink/ink709.xml"/><Relationship Id="rId180" Type="http://schemas.openxmlformats.org/officeDocument/2006/relationships/customXml" Target="../ink/ink797.xml"/><Relationship Id="rId215" Type="http://schemas.openxmlformats.org/officeDocument/2006/relationships/image" Target="../media/image800.png"/><Relationship Id="rId236" Type="http://schemas.openxmlformats.org/officeDocument/2006/relationships/customXml" Target="../ink/ink825.xml"/><Relationship Id="rId257" Type="http://schemas.openxmlformats.org/officeDocument/2006/relationships/image" Target="../media/image821.png"/><Relationship Id="rId278" Type="http://schemas.openxmlformats.org/officeDocument/2006/relationships/customXml" Target="../ink/ink846.xml"/><Relationship Id="rId401" Type="http://schemas.openxmlformats.org/officeDocument/2006/relationships/customXml" Target="../ink/ink909.xml"/><Relationship Id="rId303" Type="http://schemas.openxmlformats.org/officeDocument/2006/relationships/customXml" Target="../ink/ink859.xml"/><Relationship Id="rId42" Type="http://schemas.openxmlformats.org/officeDocument/2006/relationships/customXml" Target="../ink/ink728.xml"/><Relationship Id="rId84" Type="http://schemas.openxmlformats.org/officeDocument/2006/relationships/customXml" Target="../ink/ink749.xml"/><Relationship Id="rId138" Type="http://schemas.openxmlformats.org/officeDocument/2006/relationships/customXml" Target="../ink/ink776.xml"/><Relationship Id="rId345" Type="http://schemas.openxmlformats.org/officeDocument/2006/relationships/image" Target="../media/image864.png"/><Relationship Id="rId387" Type="http://schemas.openxmlformats.org/officeDocument/2006/relationships/image" Target="../media/image885.png"/><Relationship Id="rId191" Type="http://schemas.openxmlformats.org/officeDocument/2006/relationships/image" Target="../media/image788.png"/><Relationship Id="rId205" Type="http://schemas.openxmlformats.org/officeDocument/2006/relationships/image" Target="../media/image795.png"/><Relationship Id="rId247" Type="http://schemas.openxmlformats.org/officeDocument/2006/relationships/image" Target="../media/image816.png"/><Relationship Id="rId107" Type="http://schemas.openxmlformats.org/officeDocument/2006/relationships/image" Target="../media/image746.png"/><Relationship Id="rId289" Type="http://schemas.openxmlformats.org/officeDocument/2006/relationships/image" Target="../media/image837.png"/><Relationship Id="rId11" Type="http://schemas.openxmlformats.org/officeDocument/2006/relationships/image" Target="../media/image586.png"/><Relationship Id="rId53" Type="http://schemas.openxmlformats.org/officeDocument/2006/relationships/image" Target="../media/image606.png"/><Relationship Id="rId149" Type="http://schemas.openxmlformats.org/officeDocument/2006/relationships/image" Target="../media/image767.png"/><Relationship Id="rId314" Type="http://schemas.openxmlformats.org/officeDocument/2006/relationships/image" Target="../media/image849.png"/><Relationship Id="rId356" Type="http://schemas.openxmlformats.org/officeDocument/2006/relationships/customXml" Target="../ink/ink886.xml"/><Relationship Id="rId398" Type="http://schemas.openxmlformats.org/officeDocument/2006/relationships/customXml" Target="../ink/ink907.xml"/><Relationship Id="rId95" Type="http://schemas.openxmlformats.org/officeDocument/2006/relationships/image" Target="../media/image627.png"/><Relationship Id="rId160" Type="http://schemas.openxmlformats.org/officeDocument/2006/relationships/customXml" Target="../ink/ink787.xml"/><Relationship Id="rId216" Type="http://schemas.openxmlformats.org/officeDocument/2006/relationships/customXml" Target="../ink/ink815.xml"/><Relationship Id="rId258" Type="http://schemas.openxmlformats.org/officeDocument/2006/relationships/customXml" Target="../ink/ink836.xml"/><Relationship Id="rId22" Type="http://schemas.openxmlformats.org/officeDocument/2006/relationships/customXml" Target="../ink/ink718.xml"/><Relationship Id="rId64" Type="http://schemas.openxmlformats.org/officeDocument/2006/relationships/customXml" Target="../ink/ink739.xml"/><Relationship Id="rId118" Type="http://schemas.openxmlformats.org/officeDocument/2006/relationships/customXml" Target="../ink/ink766.xml"/><Relationship Id="rId325" Type="http://schemas.openxmlformats.org/officeDocument/2006/relationships/image" Target="../media/image854.png"/><Relationship Id="rId367" Type="http://schemas.openxmlformats.org/officeDocument/2006/relationships/image" Target="../media/image875.png"/><Relationship Id="rId171" Type="http://schemas.openxmlformats.org/officeDocument/2006/relationships/image" Target="../media/image778.png"/><Relationship Id="rId227" Type="http://schemas.openxmlformats.org/officeDocument/2006/relationships/image" Target="../media/image806.png"/><Relationship Id="rId269" Type="http://schemas.openxmlformats.org/officeDocument/2006/relationships/image" Target="../media/image827.png"/><Relationship Id="rId33" Type="http://schemas.openxmlformats.org/officeDocument/2006/relationships/image" Target="../media/image596.png"/><Relationship Id="rId129" Type="http://schemas.openxmlformats.org/officeDocument/2006/relationships/image" Target="../media/image757.png"/><Relationship Id="rId280" Type="http://schemas.openxmlformats.org/officeDocument/2006/relationships/customXml" Target="../ink/ink847.xml"/><Relationship Id="rId336" Type="http://schemas.openxmlformats.org/officeDocument/2006/relationships/customXml" Target="../ink/ink876.xml"/><Relationship Id="rId75" Type="http://schemas.openxmlformats.org/officeDocument/2006/relationships/image" Target="../media/image617.png"/><Relationship Id="rId140" Type="http://schemas.openxmlformats.org/officeDocument/2006/relationships/customXml" Target="../ink/ink777.xml"/><Relationship Id="rId182" Type="http://schemas.openxmlformats.org/officeDocument/2006/relationships/customXml" Target="../ink/ink798.xml"/><Relationship Id="rId378" Type="http://schemas.openxmlformats.org/officeDocument/2006/relationships/customXml" Target="../ink/ink897.xml"/><Relationship Id="rId403" Type="http://schemas.openxmlformats.org/officeDocument/2006/relationships/customXml" Target="../ink/ink910.xml"/><Relationship Id="rId6" Type="http://schemas.openxmlformats.org/officeDocument/2006/relationships/customXml" Target="../ink/ink710.xml"/><Relationship Id="rId238" Type="http://schemas.openxmlformats.org/officeDocument/2006/relationships/customXml" Target="../ink/ink826.xml"/><Relationship Id="rId291" Type="http://schemas.openxmlformats.org/officeDocument/2006/relationships/image" Target="../media/image838.png"/><Relationship Id="rId305" Type="http://schemas.openxmlformats.org/officeDocument/2006/relationships/customXml" Target="../ink/ink860.xml"/><Relationship Id="rId347" Type="http://schemas.openxmlformats.org/officeDocument/2006/relationships/image" Target="../media/image865.png"/><Relationship Id="rId44" Type="http://schemas.openxmlformats.org/officeDocument/2006/relationships/customXml" Target="../ink/ink729.xml"/><Relationship Id="rId86" Type="http://schemas.openxmlformats.org/officeDocument/2006/relationships/customXml" Target="../ink/ink750.xml"/><Relationship Id="rId151" Type="http://schemas.openxmlformats.org/officeDocument/2006/relationships/image" Target="../media/image768.png"/><Relationship Id="rId389" Type="http://schemas.openxmlformats.org/officeDocument/2006/relationships/image" Target="../media/image886.png"/><Relationship Id="rId193" Type="http://schemas.openxmlformats.org/officeDocument/2006/relationships/image" Target="../media/image789.png"/><Relationship Id="rId207" Type="http://schemas.openxmlformats.org/officeDocument/2006/relationships/image" Target="../media/image796.png"/><Relationship Id="rId249" Type="http://schemas.openxmlformats.org/officeDocument/2006/relationships/image" Target="../media/image817.png"/><Relationship Id="rId13" Type="http://schemas.openxmlformats.org/officeDocument/2006/relationships/image" Target="../media/image587.png"/><Relationship Id="rId109" Type="http://schemas.openxmlformats.org/officeDocument/2006/relationships/image" Target="../media/image747.png"/><Relationship Id="rId260" Type="http://schemas.openxmlformats.org/officeDocument/2006/relationships/customXml" Target="../ink/ink837.xml"/><Relationship Id="rId316" Type="http://schemas.openxmlformats.org/officeDocument/2006/relationships/image" Target="../media/image850.png"/><Relationship Id="rId55" Type="http://schemas.openxmlformats.org/officeDocument/2006/relationships/image" Target="../media/image607.png"/><Relationship Id="rId97" Type="http://schemas.openxmlformats.org/officeDocument/2006/relationships/image" Target="../media/image628.png"/><Relationship Id="rId120" Type="http://schemas.openxmlformats.org/officeDocument/2006/relationships/customXml" Target="../ink/ink767.xml"/><Relationship Id="rId358" Type="http://schemas.openxmlformats.org/officeDocument/2006/relationships/customXml" Target="../ink/ink887.xml"/><Relationship Id="rId162" Type="http://schemas.openxmlformats.org/officeDocument/2006/relationships/customXml" Target="../ink/ink788.xml"/><Relationship Id="rId218" Type="http://schemas.openxmlformats.org/officeDocument/2006/relationships/customXml" Target="../ink/ink816.xml"/><Relationship Id="rId271" Type="http://schemas.openxmlformats.org/officeDocument/2006/relationships/image" Target="../media/image828.png"/><Relationship Id="rId24" Type="http://schemas.openxmlformats.org/officeDocument/2006/relationships/customXml" Target="../ink/ink719.xml"/><Relationship Id="rId66" Type="http://schemas.openxmlformats.org/officeDocument/2006/relationships/customXml" Target="../ink/ink740.xml"/><Relationship Id="rId131" Type="http://schemas.openxmlformats.org/officeDocument/2006/relationships/image" Target="../media/image758.png"/><Relationship Id="rId327" Type="http://schemas.openxmlformats.org/officeDocument/2006/relationships/image" Target="../media/image855.png"/><Relationship Id="rId369" Type="http://schemas.openxmlformats.org/officeDocument/2006/relationships/image" Target="../media/image876.png"/><Relationship Id="rId173" Type="http://schemas.openxmlformats.org/officeDocument/2006/relationships/image" Target="../media/image779.png"/><Relationship Id="rId229" Type="http://schemas.openxmlformats.org/officeDocument/2006/relationships/image" Target="../media/image807.png"/><Relationship Id="rId380" Type="http://schemas.openxmlformats.org/officeDocument/2006/relationships/customXml" Target="../ink/ink898.xml"/><Relationship Id="rId240" Type="http://schemas.openxmlformats.org/officeDocument/2006/relationships/customXml" Target="../ink/ink827.xml"/><Relationship Id="rId35" Type="http://schemas.openxmlformats.org/officeDocument/2006/relationships/image" Target="../media/image597.png"/><Relationship Id="rId77" Type="http://schemas.openxmlformats.org/officeDocument/2006/relationships/image" Target="../media/image618.png"/><Relationship Id="rId100" Type="http://schemas.openxmlformats.org/officeDocument/2006/relationships/customXml" Target="../ink/ink757.xml"/><Relationship Id="rId282" Type="http://schemas.openxmlformats.org/officeDocument/2006/relationships/customXml" Target="../ink/ink848.xml"/><Relationship Id="rId338" Type="http://schemas.openxmlformats.org/officeDocument/2006/relationships/customXml" Target="../ink/ink877.xml"/><Relationship Id="rId8" Type="http://schemas.openxmlformats.org/officeDocument/2006/relationships/customXml" Target="../ink/ink711.xml"/><Relationship Id="rId142" Type="http://schemas.openxmlformats.org/officeDocument/2006/relationships/customXml" Target="../ink/ink778.xml"/><Relationship Id="rId184" Type="http://schemas.openxmlformats.org/officeDocument/2006/relationships/customXml" Target="../ink/ink799.xml"/><Relationship Id="rId391" Type="http://schemas.openxmlformats.org/officeDocument/2006/relationships/image" Target="../media/image887.png"/><Relationship Id="rId405" Type="http://schemas.openxmlformats.org/officeDocument/2006/relationships/customXml" Target="../ink/ink911.xml"/><Relationship Id="rId251" Type="http://schemas.openxmlformats.org/officeDocument/2006/relationships/image" Target="../media/image818.png"/><Relationship Id="rId46" Type="http://schemas.openxmlformats.org/officeDocument/2006/relationships/customXml" Target="../ink/ink730.xml"/><Relationship Id="rId293" Type="http://schemas.openxmlformats.org/officeDocument/2006/relationships/customXml" Target="../ink/ink854.xml"/><Relationship Id="rId307" Type="http://schemas.openxmlformats.org/officeDocument/2006/relationships/customXml" Target="../ink/ink861.xml"/><Relationship Id="rId349" Type="http://schemas.openxmlformats.org/officeDocument/2006/relationships/image" Target="../media/image866.png"/><Relationship Id="rId88" Type="http://schemas.openxmlformats.org/officeDocument/2006/relationships/customXml" Target="../ink/ink751.xml"/><Relationship Id="rId111" Type="http://schemas.openxmlformats.org/officeDocument/2006/relationships/image" Target="../media/image748.png"/><Relationship Id="rId153" Type="http://schemas.openxmlformats.org/officeDocument/2006/relationships/image" Target="../media/image769.png"/><Relationship Id="rId195" Type="http://schemas.openxmlformats.org/officeDocument/2006/relationships/image" Target="../media/image790.png"/><Relationship Id="rId209" Type="http://schemas.openxmlformats.org/officeDocument/2006/relationships/image" Target="../media/image797.png"/><Relationship Id="rId360" Type="http://schemas.openxmlformats.org/officeDocument/2006/relationships/customXml" Target="../ink/ink888.xml"/><Relationship Id="rId220" Type="http://schemas.openxmlformats.org/officeDocument/2006/relationships/customXml" Target="../ink/ink817.xml"/><Relationship Id="rId15" Type="http://schemas.openxmlformats.org/officeDocument/2006/relationships/image" Target="../media/image588.png"/><Relationship Id="rId57" Type="http://schemas.openxmlformats.org/officeDocument/2006/relationships/image" Target="../media/image608.png"/><Relationship Id="rId262" Type="http://schemas.openxmlformats.org/officeDocument/2006/relationships/customXml" Target="../ink/ink838.xml"/><Relationship Id="rId318" Type="http://schemas.openxmlformats.org/officeDocument/2006/relationships/customXml" Target="../ink/ink867.xml"/><Relationship Id="rId99" Type="http://schemas.openxmlformats.org/officeDocument/2006/relationships/image" Target="../media/image629.png"/><Relationship Id="rId122" Type="http://schemas.openxmlformats.org/officeDocument/2006/relationships/customXml" Target="../ink/ink768.xml"/><Relationship Id="rId164" Type="http://schemas.openxmlformats.org/officeDocument/2006/relationships/customXml" Target="../ink/ink789.xml"/><Relationship Id="rId371" Type="http://schemas.openxmlformats.org/officeDocument/2006/relationships/image" Target="../media/image877.png"/><Relationship Id="rId26" Type="http://schemas.openxmlformats.org/officeDocument/2006/relationships/customXml" Target="../ink/ink720.xml"/><Relationship Id="rId231" Type="http://schemas.openxmlformats.org/officeDocument/2006/relationships/image" Target="../media/image808.png"/><Relationship Id="rId273" Type="http://schemas.openxmlformats.org/officeDocument/2006/relationships/image" Target="../media/image829.png"/><Relationship Id="rId329" Type="http://schemas.openxmlformats.org/officeDocument/2006/relationships/image" Target="../media/image856.png"/><Relationship Id="rId68" Type="http://schemas.openxmlformats.org/officeDocument/2006/relationships/customXml" Target="../ink/ink741.xml"/><Relationship Id="rId133" Type="http://schemas.openxmlformats.org/officeDocument/2006/relationships/image" Target="../media/image759.png"/><Relationship Id="rId175" Type="http://schemas.openxmlformats.org/officeDocument/2006/relationships/image" Target="../media/image780.png"/><Relationship Id="rId340" Type="http://schemas.openxmlformats.org/officeDocument/2006/relationships/customXml" Target="../ink/ink878.xml"/><Relationship Id="rId200" Type="http://schemas.openxmlformats.org/officeDocument/2006/relationships/customXml" Target="../ink/ink807.xml"/><Relationship Id="rId382" Type="http://schemas.openxmlformats.org/officeDocument/2006/relationships/customXml" Target="../ink/ink899.xml"/><Relationship Id="rId242" Type="http://schemas.openxmlformats.org/officeDocument/2006/relationships/customXml" Target="../ink/ink828.xml"/><Relationship Id="rId284" Type="http://schemas.openxmlformats.org/officeDocument/2006/relationships/customXml" Target="../ink/ink849.xml"/><Relationship Id="rId37" Type="http://schemas.openxmlformats.org/officeDocument/2006/relationships/image" Target="../media/image598.png"/><Relationship Id="rId79" Type="http://schemas.openxmlformats.org/officeDocument/2006/relationships/image" Target="../media/image619.png"/><Relationship Id="rId102" Type="http://schemas.openxmlformats.org/officeDocument/2006/relationships/customXml" Target="../ink/ink758.xml"/><Relationship Id="rId144" Type="http://schemas.openxmlformats.org/officeDocument/2006/relationships/customXml" Target="../ink/ink779.xml"/><Relationship Id="rId90" Type="http://schemas.openxmlformats.org/officeDocument/2006/relationships/customXml" Target="../ink/ink752.xml"/><Relationship Id="rId186" Type="http://schemas.openxmlformats.org/officeDocument/2006/relationships/customXml" Target="../ink/ink800.xml"/><Relationship Id="rId351" Type="http://schemas.openxmlformats.org/officeDocument/2006/relationships/image" Target="../media/image867.png"/><Relationship Id="rId393" Type="http://schemas.openxmlformats.org/officeDocument/2006/relationships/image" Target="../media/image888.png"/><Relationship Id="rId407" Type="http://schemas.openxmlformats.org/officeDocument/2006/relationships/customXml" Target="../ink/ink91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3.png"/><Relationship Id="rId21" Type="http://schemas.openxmlformats.org/officeDocument/2006/relationships/image" Target="../media/image905.png"/><Relationship Id="rId42" Type="http://schemas.openxmlformats.org/officeDocument/2006/relationships/customXml" Target="../ink/ink933.xml"/><Relationship Id="rId63" Type="http://schemas.openxmlformats.org/officeDocument/2006/relationships/image" Target="../media/image926.png"/><Relationship Id="rId84" Type="http://schemas.openxmlformats.org/officeDocument/2006/relationships/customXml" Target="../ink/ink954.xml"/><Relationship Id="rId138" Type="http://schemas.openxmlformats.org/officeDocument/2006/relationships/customXml" Target="../ink/ink981.xml"/><Relationship Id="rId159" Type="http://schemas.openxmlformats.org/officeDocument/2006/relationships/image" Target="../media/image974.png"/><Relationship Id="rId170" Type="http://schemas.openxmlformats.org/officeDocument/2006/relationships/customXml" Target="../ink/ink997.xml"/><Relationship Id="rId191" Type="http://schemas.openxmlformats.org/officeDocument/2006/relationships/customXml" Target="../ink/ink1008.xml"/><Relationship Id="rId205" Type="http://schemas.openxmlformats.org/officeDocument/2006/relationships/customXml" Target="../ink/ink1015.xml"/><Relationship Id="rId107" Type="http://schemas.openxmlformats.org/officeDocument/2006/relationships/image" Target="../media/image948.png"/><Relationship Id="rId11" Type="http://schemas.openxmlformats.org/officeDocument/2006/relationships/image" Target="../media/image900.png"/><Relationship Id="rId32" Type="http://schemas.openxmlformats.org/officeDocument/2006/relationships/customXml" Target="../ink/ink928.xml"/><Relationship Id="rId53" Type="http://schemas.openxmlformats.org/officeDocument/2006/relationships/image" Target="../media/image921.png"/><Relationship Id="rId74" Type="http://schemas.openxmlformats.org/officeDocument/2006/relationships/customXml" Target="../ink/ink949.xml"/><Relationship Id="rId128" Type="http://schemas.openxmlformats.org/officeDocument/2006/relationships/customXml" Target="../ink/ink976.xml"/><Relationship Id="rId149" Type="http://schemas.openxmlformats.org/officeDocument/2006/relationships/image" Target="../media/image969.png"/><Relationship Id="rId5" Type="http://schemas.openxmlformats.org/officeDocument/2006/relationships/image" Target="../media/image897.png"/><Relationship Id="rId95" Type="http://schemas.openxmlformats.org/officeDocument/2006/relationships/image" Target="../media/image942.png"/><Relationship Id="rId160" Type="http://schemas.openxmlformats.org/officeDocument/2006/relationships/customXml" Target="../ink/ink992.xml"/><Relationship Id="rId181" Type="http://schemas.openxmlformats.org/officeDocument/2006/relationships/image" Target="../media/image57.png"/><Relationship Id="rId22" Type="http://schemas.openxmlformats.org/officeDocument/2006/relationships/customXml" Target="../ink/ink923.xml"/><Relationship Id="rId43" Type="http://schemas.openxmlformats.org/officeDocument/2006/relationships/image" Target="../media/image916.png"/><Relationship Id="rId64" Type="http://schemas.openxmlformats.org/officeDocument/2006/relationships/customXml" Target="../ink/ink944.xml"/><Relationship Id="rId118" Type="http://schemas.openxmlformats.org/officeDocument/2006/relationships/customXml" Target="../ink/ink971.xml"/><Relationship Id="rId139" Type="http://schemas.openxmlformats.org/officeDocument/2006/relationships/image" Target="../media/image964.png"/><Relationship Id="rId85" Type="http://schemas.openxmlformats.org/officeDocument/2006/relationships/image" Target="../media/image937.png"/><Relationship Id="rId150" Type="http://schemas.openxmlformats.org/officeDocument/2006/relationships/customXml" Target="../ink/ink987.xml"/><Relationship Id="rId171" Type="http://schemas.openxmlformats.org/officeDocument/2006/relationships/image" Target="../media/image980.png"/><Relationship Id="rId192" Type="http://schemas.openxmlformats.org/officeDocument/2006/relationships/image" Target="../media/image989.png"/><Relationship Id="rId206" Type="http://schemas.openxmlformats.org/officeDocument/2006/relationships/image" Target="../media/image996.png"/><Relationship Id="rId12" Type="http://schemas.openxmlformats.org/officeDocument/2006/relationships/customXml" Target="../ink/ink918.xml"/><Relationship Id="rId33" Type="http://schemas.openxmlformats.org/officeDocument/2006/relationships/image" Target="../media/image911.png"/><Relationship Id="rId108" Type="http://schemas.openxmlformats.org/officeDocument/2006/relationships/customXml" Target="../ink/ink966.xml"/><Relationship Id="rId129" Type="http://schemas.openxmlformats.org/officeDocument/2006/relationships/image" Target="../media/image959.png"/><Relationship Id="rId54" Type="http://schemas.openxmlformats.org/officeDocument/2006/relationships/customXml" Target="../ink/ink939.xml"/><Relationship Id="rId75" Type="http://schemas.openxmlformats.org/officeDocument/2006/relationships/image" Target="../media/image932.png"/><Relationship Id="rId96" Type="http://schemas.openxmlformats.org/officeDocument/2006/relationships/customXml" Target="../ink/ink960.xml"/><Relationship Id="rId140" Type="http://schemas.openxmlformats.org/officeDocument/2006/relationships/customXml" Target="../ink/ink982.xml"/><Relationship Id="rId161" Type="http://schemas.openxmlformats.org/officeDocument/2006/relationships/image" Target="../media/image975.png"/><Relationship Id="rId182" Type="http://schemas.openxmlformats.org/officeDocument/2006/relationships/customXml" Target="../ink/ink1003.xml"/><Relationship Id="rId6" Type="http://schemas.openxmlformats.org/officeDocument/2006/relationships/customXml" Target="../ink/ink915.xml"/><Relationship Id="rId23" Type="http://schemas.openxmlformats.org/officeDocument/2006/relationships/image" Target="../media/image906.png"/><Relationship Id="rId119" Type="http://schemas.openxmlformats.org/officeDocument/2006/relationships/image" Target="../media/image954.png"/><Relationship Id="rId44" Type="http://schemas.openxmlformats.org/officeDocument/2006/relationships/customXml" Target="../ink/ink934.xml"/><Relationship Id="rId65" Type="http://schemas.openxmlformats.org/officeDocument/2006/relationships/image" Target="../media/image927.png"/><Relationship Id="rId86" Type="http://schemas.openxmlformats.org/officeDocument/2006/relationships/customXml" Target="../ink/ink955.xml"/><Relationship Id="rId130" Type="http://schemas.openxmlformats.org/officeDocument/2006/relationships/customXml" Target="../ink/ink977.xml"/><Relationship Id="rId151" Type="http://schemas.openxmlformats.org/officeDocument/2006/relationships/image" Target="../media/image970.png"/><Relationship Id="rId172" Type="http://schemas.openxmlformats.org/officeDocument/2006/relationships/customXml" Target="../ink/ink998.xml"/><Relationship Id="rId193" Type="http://schemas.openxmlformats.org/officeDocument/2006/relationships/customXml" Target="../ink/ink1009.xml"/><Relationship Id="rId207" Type="http://schemas.openxmlformats.org/officeDocument/2006/relationships/customXml" Target="../ink/ink1016.xml"/><Relationship Id="rId13" Type="http://schemas.openxmlformats.org/officeDocument/2006/relationships/image" Target="../media/image901.png"/><Relationship Id="rId109" Type="http://schemas.openxmlformats.org/officeDocument/2006/relationships/image" Target="../media/image949.png"/><Relationship Id="rId34" Type="http://schemas.openxmlformats.org/officeDocument/2006/relationships/customXml" Target="../ink/ink929.xml"/><Relationship Id="rId55" Type="http://schemas.openxmlformats.org/officeDocument/2006/relationships/image" Target="../media/image922.png"/><Relationship Id="rId76" Type="http://schemas.openxmlformats.org/officeDocument/2006/relationships/customXml" Target="../ink/ink950.xml"/><Relationship Id="rId97" Type="http://schemas.openxmlformats.org/officeDocument/2006/relationships/image" Target="../media/image943.png"/><Relationship Id="rId120" Type="http://schemas.openxmlformats.org/officeDocument/2006/relationships/customXml" Target="../ink/ink972.xml"/><Relationship Id="rId141" Type="http://schemas.openxmlformats.org/officeDocument/2006/relationships/image" Target="../media/image965.png"/><Relationship Id="rId7" Type="http://schemas.openxmlformats.org/officeDocument/2006/relationships/image" Target="../media/image898.png"/><Relationship Id="rId162" Type="http://schemas.openxmlformats.org/officeDocument/2006/relationships/customXml" Target="../ink/ink993.xml"/><Relationship Id="rId183" Type="http://schemas.openxmlformats.org/officeDocument/2006/relationships/customXml" Target="../ink/ink1004.xml"/><Relationship Id="rId24" Type="http://schemas.openxmlformats.org/officeDocument/2006/relationships/customXml" Target="../ink/ink924.xml"/><Relationship Id="rId40" Type="http://schemas.openxmlformats.org/officeDocument/2006/relationships/customXml" Target="../ink/ink932.xml"/><Relationship Id="rId45" Type="http://schemas.openxmlformats.org/officeDocument/2006/relationships/image" Target="../media/image917.png"/><Relationship Id="rId66" Type="http://schemas.openxmlformats.org/officeDocument/2006/relationships/customXml" Target="../ink/ink945.xml"/><Relationship Id="rId87" Type="http://schemas.openxmlformats.org/officeDocument/2006/relationships/image" Target="../media/image938.png"/><Relationship Id="rId110" Type="http://schemas.openxmlformats.org/officeDocument/2006/relationships/customXml" Target="../ink/ink967.xml"/><Relationship Id="rId115" Type="http://schemas.openxmlformats.org/officeDocument/2006/relationships/image" Target="../media/image952.png"/><Relationship Id="rId131" Type="http://schemas.openxmlformats.org/officeDocument/2006/relationships/image" Target="../media/image960.png"/><Relationship Id="rId136" Type="http://schemas.openxmlformats.org/officeDocument/2006/relationships/customXml" Target="../ink/ink980.xml"/><Relationship Id="rId157" Type="http://schemas.openxmlformats.org/officeDocument/2006/relationships/image" Target="../media/image973.png"/><Relationship Id="rId178" Type="http://schemas.openxmlformats.org/officeDocument/2006/relationships/customXml" Target="../ink/ink1001.xml"/><Relationship Id="rId61" Type="http://schemas.openxmlformats.org/officeDocument/2006/relationships/image" Target="../media/image925.png"/><Relationship Id="rId82" Type="http://schemas.openxmlformats.org/officeDocument/2006/relationships/customXml" Target="../ink/ink953.xml"/><Relationship Id="rId152" Type="http://schemas.openxmlformats.org/officeDocument/2006/relationships/customXml" Target="../ink/ink988.xml"/><Relationship Id="rId173" Type="http://schemas.openxmlformats.org/officeDocument/2006/relationships/image" Target="../media/image981.png"/><Relationship Id="rId194" Type="http://schemas.openxmlformats.org/officeDocument/2006/relationships/image" Target="../media/image990.png"/><Relationship Id="rId199" Type="http://schemas.openxmlformats.org/officeDocument/2006/relationships/customXml" Target="../ink/ink1012.xml"/><Relationship Id="rId203" Type="http://schemas.openxmlformats.org/officeDocument/2006/relationships/customXml" Target="../ink/ink1014.xml"/><Relationship Id="rId208" Type="http://schemas.openxmlformats.org/officeDocument/2006/relationships/image" Target="../media/image997.png"/><Relationship Id="rId19" Type="http://schemas.openxmlformats.org/officeDocument/2006/relationships/image" Target="../media/image904.png"/><Relationship Id="rId14" Type="http://schemas.openxmlformats.org/officeDocument/2006/relationships/customXml" Target="../ink/ink919.xml"/><Relationship Id="rId30" Type="http://schemas.openxmlformats.org/officeDocument/2006/relationships/customXml" Target="../ink/ink927.xml"/><Relationship Id="rId35" Type="http://schemas.openxmlformats.org/officeDocument/2006/relationships/image" Target="../media/image912.png"/><Relationship Id="rId56" Type="http://schemas.openxmlformats.org/officeDocument/2006/relationships/customXml" Target="../ink/ink940.xml"/><Relationship Id="rId77" Type="http://schemas.openxmlformats.org/officeDocument/2006/relationships/image" Target="../media/image933.png"/><Relationship Id="rId100" Type="http://schemas.openxmlformats.org/officeDocument/2006/relationships/customXml" Target="../ink/ink962.xml"/><Relationship Id="rId105" Type="http://schemas.openxmlformats.org/officeDocument/2006/relationships/image" Target="../media/image947.png"/><Relationship Id="rId126" Type="http://schemas.openxmlformats.org/officeDocument/2006/relationships/customXml" Target="../ink/ink975.xml"/><Relationship Id="rId147" Type="http://schemas.openxmlformats.org/officeDocument/2006/relationships/image" Target="../media/image968.png"/><Relationship Id="rId168" Type="http://schemas.openxmlformats.org/officeDocument/2006/relationships/customXml" Target="../ink/ink996.xml"/><Relationship Id="rId8" Type="http://schemas.openxmlformats.org/officeDocument/2006/relationships/customXml" Target="../ink/ink916.xml"/><Relationship Id="rId51" Type="http://schemas.openxmlformats.org/officeDocument/2006/relationships/image" Target="../media/image920.png"/><Relationship Id="rId72" Type="http://schemas.openxmlformats.org/officeDocument/2006/relationships/customXml" Target="../ink/ink948.xml"/><Relationship Id="rId93" Type="http://schemas.openxmlformats.org/officeDocument/2006/relationships/image" Target="../media/image941.png"/><Relationship Id="rId98" Type="http://schemas.openxmlformats.org/officeDocument/2006/relationships/customXml" Target="../ink/ink961.xml"/><Relationship Id="rId121" Type="http://schemas.openxmlformats.org/officeDocument/2006/relationships/image" Target="../media/image955.png"/><Relationship Id="rId142" Type="http://schemas.openxmlformats.org/officeDocument/2006/relationships/customXml" Target="../ink/ink983.xml"/><Relationship Id="rId163" Type="http://schemas.openxmlformats.org/officeDocument/2006/relationships/image" Target="../media/image976.png"/><Relationship Id="rId184" Type="http://schemas.openxmlformats.org/officeDocument/2006/relationships/image" Target="../media/image985.png"/><Relationship Id="rId189" Type="http://schemas.openxmlformats.org/officeDocument/2006/relationships/customXml" Target="../ink/ink1007.xml"/><Relationship Id="rId3" Type="http://schemas.openxmlformats.org/officeDocument/2006/relationships/image" Target="../media/image896.png"/><Relationship Id="rId25" Type="http://schemas.openxmlformats.org/officeDocument/2006/relationships/image" Target="../media/image907.png"/><Relationship Id="rId46" Type="http://schemas.openxmlformats.org/officeDocument/2006/relationships/customXml" Target="../ink/ink935.xml"/><Relationship Id="rId67" Type="http://schemas.openxmlformats.org/officeDocument/2006/relationships/image" Target="../media/image928.png"/><Relationship Id="rId116" Type="http://schemas.openxmlformats.org/officeDocument/2006/relationships/customXml" Target="../ink/ink970.xml"/><Relationship Id="rId137" Type="http://schemas.openxmlformats.org/officeDocument/2006/relationships/image" Target="../media/image963.png"/><Relationship Id="rId158" Type="http://schemas.openxmlformats.org/officeDocument/2006/relationships/customXml" Target="../ink/ink991.xml"/><Relationship Id="rId20" Type="http://schemas.openxmlformats.org/officeDocument/2006/relationships/customXml" Target="../ink/ink922.xml"/><Relationship Id="rId41" Type="http://schemas.openxmlformats.org/officeDocument/2006/relationships/image" Target="../media/image915.png"/><Relationship Id="rId62" Type="http://schemas.openxmlformats.org/officeDocument/2006/relationships/customXml" Target="../ink/ink943.xml"/><Relationship Id="rId83" Type="http://schemas.openxmlformats.org/officeDocument/2006/relationships/image" Target="../media/image936.png"/><Relationship Id="rId88" Type="http://schemas.openxmlformats.org/officeDocument/2006/relationships/customXml" Target="../ink/ink956.xml"/><Relationship Id="rId111" Type="http://schemas.openxmlformats.org/officeDocument/2006/relationships/image" Target="../media/image950.png"/><Relationship Id="rId132" Type="http://schemas.openxmlformats.org/officeDocument/2006/relationships/customXml" Target="../ink/ink978.xml"/><Relationship Id="rId153" Type="http://schemas.openxmlformats.org/officeDocument/2006/relationships/image" Target="../media/image971.png"/><Relationship Id="rId174" Type="http://schemas.openxmlformats.org/officeDocument/2006/relationships/customXml" Target="../ink/ink999.xml"/><Relationship Id="rId179" Type="http://schemas.openxmlformats.org/officeDocument/2006/relationships/image" Target="../media/image984.png"/><Relationship Id="rId195" Type="http://schemas.openxmlformats.org/officeDocument/2006/relationships/customXml" Target="../ink/ink1010.xml"/><Relationship Id="rId190" Type="http://schemas.openxmlformats.org/officeDocument/2006/relationships/image" Target="../media/image988.png"/><Relationship Id="rId204" Type="http://schemas.openxmlformats.org/officeDocument/2006/relationships/image" Target="../media/image995.png"/><Relationship Id="rId15" Type="http://schemas.openxmlformats.org/officeDocument/2006/relationships/image" Target="../media/image902.png"/><Relationship Id="rId36" Type="http://schemas.openxmlformats.org/officeDocument/2006/relationships/customXml" Target="../ink/ink930.xml"/><Relationship Id="rId57" Type="http://schemas.openxmlformats.org/officeDocument/2006/relationships/image" Target="../media/image923.png"/><Relationship Id="rId106" Type="http://schemas.openxmlformats.org/officeDocument/2006/relationships/customXml" Target="../ink/ink965.xml"/><Relationship Id="rId127" Type="http://schemas.openxmlformats.org/officeDocument/2006/relationships/image" Target="../media/image958.png"/><Relationship Id="rId10" Type="http://schemas.openxmlformats.org/officeDocument/2006/relationships/customXml" Target="../ink/ink917.xml"/><Relationship Id="rId31" Type="http://schemas.openxmlformats.org/officeDocument/2006/relationships/image" Target="../media/image910.png"/><Relationship Id="rId52" Type="http://schemas.openxmlformats.org/officeDocument/2006/relationships/customXml" Target="../ink/ink938.xml"/><Relationship Id="rId73" Type="http://schemas.openxmlformats.org/officeDocument/2006/relationships/image" Target="../media/image931.png"/><Relationship Id="rId78" Type="http://schemas.openxmlformats.org/officeDocument/2006/relationships/customXml" Target="../ink/ink951.xml"/><Relationship Id="rId94" Type="http://schemas.openxmlformats.org/officeDocument/2006/relationships/customXml" Target="../ink/ink959.xml"/><Relationship Id="rId99" Type="http://schemas.openxmlformats.org/officeDocument/2006/relationships/image" Target="../media/image944.png"/><Relationship Id="rId101" Type="http://schemas.openxmlformats.org/officeDocument/2006/relationships/image" Target="../media/image945.png"/><Relationship Id="rId122" Type="http://schemas.openxmlformats.org/officeDocument/2006/relationships/customXml" Target="../ink/ink973.xml"/><Relationship Id="rId143" Type="http://schemas.openxmlformats.org/officeDocument/2006/relationships/image" Target="../media/image966.png"/><Relationship Id="rId148" Type="http://schemas.openxmlformats.org/officeDocument/2006/relationships/customXml" Target="../ink/ink986.xml"/><Relationship Id="rId164" Type="http://schemas.openxmlformats.org/officeDocument/2006/relationships/customXml" Target="../ink/ink994.xml"/><Relationship Id="rId169" Type="http://schemas.openxmlformats.org/officeDocument/2006/relationships/image" Target="../media/image979.png"/><Relationship Id="rId185" Type="http://schemas.openxmlformats.org/officeDocument/2006/relationships/customXml" Target="../ink/ink1005.xml"/><Relationship Id="rId4" Type="http://schemas.openxmlformats.org/officeDocument/2006/relationships/customXml" Target="../ink/ink914.xml"/><Relationship Id="rId9" Type="http://schemas.openxmlformats.org/officeDocument/2006/relationships/image" Target="../media/image899.png"/><Relationship Id="rId180" Type="http://schemas.openxmlformats.org/officeDocument/2006/relationships/customXml" Target="../ink/ink1002.xml"/><Relationship Id="rId26" Type="http://schemas.openxmlformats.org/officeDocument/2006/relationships/customXml" Target="../ink/ink925.xml"/><Relationship Id="rId47" Type="http://schemas.openxmlformats.org/officeDocument/2006/relationships/image" Target="../media/image918.png"/><Relationship Id="rId68" Type="http://schemas.openxmlformats.org/officeDocument/2006/relationships/customXml" Target="../ink/ink946.xml"/><Relationship Id="rId89" Type="http://schemas.openxmlformats.org/officeDocument/2006/relationships/image" Target="../media/image939.png"/><Relationship Id="rId112" Type="http://schemas.openxmlformats.org/officeDocument/2006/relationships/customXml" Target="../ink/ink968.xml"/><Relationship Id="rId133" Type="http://schemas.openxmlformats.org/officeDocument/2006/relationships/image" Target="../media/image961.png"/><Relationship Id="rId154" Type="http://schemas.openxmlformats.org/officeDocument/2006/relationships/customXml" Target="../ink/ink989.xml"/><Relationship Id="rId175" Type="http://schemas.openxmlformats.org/officeDocument/2006/relationships/image" Target="../media/image982.png"/><Relationship Id="rId196" Type="http://schemas.openxmlformats.org/officeDocument/2006/relationships/image" Target="../media/image991.png"/><Relationship Id="rId200" Type="http://schemas.openxmlformats.org/officeDocument/2006/relationships/image" Target="../media/image993.png"/><Relationship Id="rId16" Type="http://schemas.openxmlformats.org/officeDocument/2006/relationships/customXml" Target="../ink/ink920.xml"/><Relationship Id="rId37" Type="http://schemas.openxmlformats.org/officeDocument/2006/relationships/image" Target="../media/image913.png"/><Relationship Id="rId58" Type="http://schemas.openxmlformats.org/officeDocument/2006/relationships/customXml" Target="../ink/ink941.xml"/><Relationship Id="rId79" Type="http://schemas.openxmlformats.org/officeDocument/2006/relationships/image" Target="../media/image934.png"/><Relationship Id="rId102" Type="http://schemas.openxmlformats.org/officeDocument/2006/relationships/customXml" Target="../ink/ink963.xml"/><Relationship Id="rId123" Type="http://schemas.openxmlformats.org/officeDocument/2006/relationships/image" Target="../media/image956.png"/><Relationship Id="rId144" Type="http://schemas.openxmlformats.org/officeDocument/2006/relationships/customXml" Target="../ink/ink984.xml"/><Relationship Id="rId90" Type="http://schemas.openxmlformats.org/officeDocument/2006/relationships/customXml" Target="../ink/ink957.xml"/><Relationship Id="rId165" Type="http://schemas.openxmlformats.org/officeDocument/2006/relationships/image" Target="../media/image977.png"/><Relationship Id="rId186" Type="http://schemas.openxmlformats.org/officeDocument/2006/relationships/image" Target="../media/image986.png"/><Relationship Id="rId27" Type="http://schemas.openxmlformats.org/officeDocument/2006/relationships/image" Target="../media/image908.png"/><Relationship Id="rId48" Type="http://schemas.openxmlformats.org/officeDocument/2006/relationships/customXml" Target="../ink/ink936.xml"/><Relationship Id="rId69" Type="http://schemas.openxmlformats.org/officeDocument/2006/relationships/image" Target="../media/image929.png"/><Relationship Id="rId113" Type="http://schemas.openxmlformats.org/officeDocument/2006/relationships/image" Target="../media/image951.png"/><Relationship Id="rId134" Type="http://schemas.openxmlformats.org/officeDocument/2006/relationships/customXml" Target="../ink/ink979.xml"/><Relationship Id="rId80" Type="http://schemas.openxmlformats.org/officeDocument/2006/relationships/customXml" Target="../ink/ink952.xml"/><Relationship Id="rId155" Type="http://schemas.openxmlformats.org/officeDocument/2006/relationships/image" Target="../media/image972.png"/><Relationship Id="rId176" Type="http://schemas.openxmlformats.org/officeDocument/2006/relationships/customXml" Target="../ink/ink1000.xml"/><Relationship Id="rId197" Type="http://schemas.openxmlformats.org/officeDocument/2006/relationships/customXml" Target="../ink/ink1011.xml"/><Relationship Id="rId201" Type="http://schemas.openxmlformats.org/officeDocument/2006/relationships/customXml" Target="../ink/ink1013.xml"/><Relationship Id="rId17" Type="http://schemas.openxmlformats.org/officeDocument/2006/relationships/image" Target="../media/image903.png"/><Relationship Id="rId38" Type="http://schemas.openxmlformats.org/officeDocument/2006/relationships/customXml" Target="../ink/ink931.xml"/><Relationship Id="rId59" Type="http://schemas.openxmlformats.org/officeDocument/2006/relationships/image" Target="../media/image924.png"/><Relationship Id="rId103" Type="http://schemas.openxmlformats.org/officeDocument/2006/relationships/image" Target="../media/image946.png"/><Relationship Id="rId124" Type="http://schemas.openxmlformats.org/officeDocument/2006/relationships/customXml" Target="../ink/ink974.xml"/><Relationship Id="rId70" Type="http://schemas.openxmlformats.org/officeDocument/2006/relationships/customXml" Target="../ink/ink947.xml"/><Relationship Id="rId91" Type="http://schemas.openxmlformats.org/officeDocument/2006/relationships/image" Target="../media/image940.png"/><Relationship Id="rId145" Type="http://schemas.openxmlformats.org/officeDocument/2006/relationships/image" Target="../media/image967.png"/><Relationship Id="rId166" Type="http://schemas.openxmlformats.org/officeDocument/2006/relationships/customXml" Target="../ink/ink995.xml"/><Relationship Id="rId187" Type="http://schemas.openxmlformats.org/officeDocument/2006/relationships/customXml" Target="../ink/ink1006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926.xml"/><Relationship Id="rId49" Type="http://schemas.openxmlformats.org/officeDocument/2006/relationships/image" Target="../media/image919.png"/><Relationship Id="rId114" Type="http://schemas.openxmlformats.org/officeDocument/2006/relationships/customXml" Target="../ink/ink969.xml"/><Relationship Id="rId60" Type="http://schemas.openxmlformats.org/officeDocument/2006/relationships/customXml" Target="../ink/ink942.xml"/><Relationship Id="rId81" Type="http://schemas.openxmlformats.org/officeDocument/2006/relationships/image" Target="../media/image935.png"/><Relationship Id="rId135" Type="http://schemas.openxmlformats.org/officeDocument/2006/relationships/image" Target="../media/image962.png"/><Relationship Id="rId156" Type="http://schemas.openxmlformats.org/officeDocument/2006/relationships/customXml" Target="../ink/ink990.xml"/><Relationship Id="rId177" Type="http://schemas.openxmlformats.org/officeDocument/2006/relationships/image" Target="../media/image983.png"/><Relationship Id="rId198" Type="http://schemas.openxmlformats.org/officeDocument/2006/relationships/image" Target="../media/image992.png"/><Relationship Id="rId202" Type="http://schemas.openxmlformats.org/officeDocument/2006/relationships/image" Target="../media/image994.png"/><Relationship Id="rId18" Type="http://schemas.openxmlformats.org/officeDocument/2006/relationships/customXml" Target="../ink/ink921.xml"/><Relationship Id="rId39" Type="http://schemas.openxmlformats.org/officeDocument/2006/relationships/image" Target="../media/image914.png"/><Relationship Id="rId50" Type="http://schemas.openxmlformats.org/officeDocument/2006/relationships/customXml" Target="../ink/ink937.xml"/><Relationship Id="rId104" Type="http://schemas.openxmlformats.org/officeDocument/2006/relationships/customXml" Target="../ink/ink964.xml"/><Relationship Id="rId125" Type="http://schemas.openxmlformats.org/officeDocument/2006/relationships/image" Target="../media/image957.png"/><Relationship Id="rId146" Type="http://schemas.openxmlformats.org/officeDocument/2006/relationships/customXml" Target="../ink/ink985.xml"/><Relationship Id="rId167" Type="http://schemas.openxmlformats.org/officeDocument/2006/relationships/image" Target="../media/image978.png"/><Relationship Id="rId188" Type="http://schemas.openxmlformats.org/officeDocument/2006/relationships/image" Target="../media/image987.png"/><Relationship Id="rId71" Type="http://schemas.openxmlformats.org/officeDocument/2006/relationships/image" Target="../media/image930.png"/><Relationship Id="rId92" Type="http://schemas.openxmlformats.org/officeDocument/2006/relationships/customXml" Target="../ink/ink958.xml"/><Relationship Id="rId2" Type="http://schemas.openxmlformats.org/officeDocument/2006/relationships/customXml" Target="../ink/ink913.xml"/><Relationship Id="rId29" Type="http://schemas.openxmlformats.org/officeDocument/2006/relationships/image" Target="../media/image9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13" Type="http://schemas.openxmlformats.org/officeDocument/2006/relationships/customXml" Target="../ink/ink1022.xml"/><Relationship Id="rId18" Type="http://schemas.openxmlformats.org/officeDocument/2006/relationships/image" Target="../media/image1006.png"/><Relationship Id="rId3" Type="http://schemas.openxmlformats.org/officeDocument/2006/relationships/customXml" Target="../ink/ink1017.xml"/><Relationship Id="rId21" Type="http://schemas.openxmlformats.org/officeDocument/2006/relationships/customXml" Target="../ink/ink1026.xml"/><Relationship Id="rId7" Type="http://schemas.openxmlformats.org/officeDocument/2006/relationships/customXml" Target="../ink/ink1019.xml"/><Relationship Id="rId12" Type="http://schemas.openxmlformats.org/officeDocument/2006/relationships/image" Target="../media/image1003.png"/><Relationship Id="rId17" Type="http://schemas.openxmlformats.org/officeDocument/2006/relationships/customXml" Target="../ink/ink1024.xml"/><Relationship Id="rId2" Type="http://schemas.openxmlformats.org/officeDocument/2006/relationships/image" Target="../media/image998.png"/><Relationship Id="rId16" Type="http://schemas.openxmlformats.org/officeDocument/2006/relationships/image" Target="../media/image1005.png"/><Relationship Id="rId20" Type="http://schemas.openxmlformats.org/officeDocument/2006/relationships/image" Target="../media/image10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0.png"/><Relationship Id="rId11" Type="http://schemas.openxmlformats.org/officeDocument/2006/relationships/customXml" Target="../ink/ink1021.xml"/><Relationship Id="rId5" Type="http://schemas.openxmlformats.org/officeDocument/2006/relationships/customXml" Target="../ink/ink1018.xml"/><Relationship Id="rId15" Type="http://schemas.openxmlformats.org/officeDocument/2006/relationships/customXml" Target="../ink/ink1023.xml"/><Relationship Id="rId10" Type="http://schemas.openxmlformats.org/officeDocument/2006/relationships/image" Target="../media/image1002.png"/><Relationship Id="rId19" Type="http://schemas.openxmlformats.org/officeDocument/2006/relationships/customXml" Target="../ink/ink1025.xml"/><Relationship Id="rId4" Type="http://schemas.openxmlformats.org/officeDocument/2006/relationships/image" Target="../media/image999.png"/><Relationship Id="rId9" Type="http://schemas.openxmlformats.org/officeDocument/2006/relationships/customXml" Target="../ink/ink1020.xml"/><Relationship Id="rId14" Type="http://schemas.openxmlformats.org/officeDocument/2006/relationships/image" Target="../media/image1004.png"/><Relationship Id="rId22" Type="http://schemas.openxmlformats.org/officeDocument/2006/relationships/image" Target="../media/image100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2.xml"/><Relationship Id="rId18" Type="http://schemas.openxmlformats.org/officeDocument/2006/relationships/image" Target="../media/image1016.png"/><Relationship Id="rId26" Type="http://schemas.openxmlformats.org/officeDocument/2006/relationships/image" Target="../media/image1020.png"/><Relationship Id="rId39" Type="http://schemas.openxmlformats.org/officeDocument/2006/relationships/customXml" Target="../ink/ink1045.xml"/><Relationship Id="rId21" Type="http://schemas.openxmlformats.org/officeDocument/2006/relationships/customXml" Target="../ink/ink1036.xml"/><Relationship Id="rId34" Type="http://schemas.openxmlformats.org/officeDocument/2006/relationships/image" Target="../media/image1024.png"/><Relationship Id="rId42" Type="http://schemas.openxmlformats.org/officeDocument/2006/relationships/image" Target="../media/image1028.png"/><Relationship Id="rId7" Type="http://schemas.openxmlformats.org/officeDocument/2006/relationships/customXml" Target="../ink/ink1029.xml"/><Relationship Id="rId2" Type="http://schemas.openxmlformats.org/officeDocument/2006/relationships/image" Target="../media/image1009.png"/><Relationship Id="rId16" Type="http://schemas.openxmlformats.org/officeDocument/2006/relationships/image" Target="../media/image1015.png"/><Relationship Id="rId20" Type="http://schemas.openxmlformats.org/officeDocument/2006/relationships/image" Target="../media/image1017.png"/><Relationship Id="rId29" Type="http://schemas.openxmlformats.org/officeDocument/2006/relationships/customXml" Target="../ink/ink1040.xml"/><Relationship Id="rId41" Type="http://schemas.openxmlformats.org/officeDocument/2006/relationships/customXml" Target="../ink/ink10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1.png"/><Relationship Id="rId11" Type="http://schemas.openxmlformats.org/officeDocument/2006/relationships/customXml" Target="../ink/ink1031.xml"/><Relationship Id="rId24" Type="http://schemas.openxmlformats.org/officeDocument/2006/relationships/image" Target="../media/image1019.png"/><Relationship Id="rId32" Type="http://schemas.openxmlformats.org/officeDocument/2006/relationships/image" Target="../media/image1023.png"/><Relationship Id="rId37" Type="http://schemas.openxmlformats.org/officeDocument/2006/relationships/customXml" Target="../ink/ink1044.xml"/><Relationship Id="rId40" Type="http://schemas.openxmlformats.org/officeDocument/2006/relationships/image" Target="../media/image1027.png"/><Relationship Id="rId5" Type="http://schemas.openxmlformats.org/officeDocument/2006/relationships/customXml" Target="../ink/ink1028.xml"/><Relationship Id="rId15" Type="http://schemas.openxmlformats.org/officeDocument/2006/relationships/customXml" Target="../ink/ink1033.xml"/><Relationship Id="rId23" Type="http://schemas.openxmlformats.org/officeDocument/2006/relationships/customXml" Target="../ink/ink1037.xml"/><Relationship Id="rId28" Type="http://schemas.openxmlformats.org/officeDocument/2006/relationships/image" Target="../media/image1021.png"/><Relationship Id="rId36" Type="http://schemas.openxmlformats.org/officeDocument/2006/relationships/image" Target="../media/image1025.png"/><Relationship Id="rId10" Type="http://schemas.openxmlformats.org/officeDocument/2006/relationships/image" Target="../media/image1013.png"/><Relationship Id="rId19" Type="http://schemas.openxmlformats.org/officeDocument/2006/relationships/customXml" Target="../ink/ink1035.xml"/><Relationship Id="rId31" Type="http://schemas.openxmlformats.org/officeDocument/2006/relationships/customXml" Target="../ink/ink1041.xml"/><Relationship Id="rId4" Type="http://schemas.openxmlformats.org/officeDocument/2006/relationships/image" Target="../media/image1010.png"/><Relationship Id="rId9" Type="http://schemas.openxmlformats.org/officeDocument/2006/relationships/customXml" Target="../ink/ink1030.xml"/><Relationship Id="rId14" Type="http://schemas.openxmlformats.org/officeDocument/2006/relationships/image" Target="../media/image57.png"/><Relationship Id="rId22" Type="http://schemas.openxmlformats.org/officeDocument/2006/relationships/image" Target="../media/image1018.png"/><Relationship Id="rId27" Type="http://schemas.openxmlformats.org/officeDocument/2006/relationships/customXml" Target="../ink/ink1039.xml"/><Relationship Id="rId30" Type="http://schemas.openxmlformats.org/officeDocument/2006/relationships/image" Target="../media/image1022.png"/><Relationship Id="rId35" Type="http://schemas.openxmlformats.org/officeDocument/2006/relationships/customXml" Target="../ink/ink1043.xml"/><Relationship Id="rId43" Type="http://schemas.openxmlformats.org/officeDocument/2006/relationships/customXml" Target="../ink/ink1047.xml"/><Relationship Id="rId8" Type="http://schemas.openxmlformats.org/officeDocument/2006/relationships/image" Target="../media/image1012.png"/><Relationship Id="rId3" Type="http://schemas.openxmlformats.org/officeDocument/2006/relationships/customXml" Target="../ink/ink1027.xml"/><Relationship Id="rId12" Type="http://schemas.openxmlformats.org/officeDocument/2006/relationships/image" Target="../media/image1014.png"/><Relationship Id="rId17" Type="http://schemas.openxmlformats.org/officeDocument/2006/relationships/customXml" Target="../ink/ink1034.xml"/><Relationship Id="rId25" Type="http://schemas.openxmlformats.org/officeDocument/2006/relationships/customXml" Target="../ink/ink1038.xml"/><Relationship Id="rId33" Type="http://schemas.openxmlformats.org/officeDocument/2006/relationships/customXml" Target="../ink/ink1042.xml"/><Relationship Id="rId38" Type="http://schemas.openxmlformats.org/officeDocument/2006/relationships/image" Target="../media/image10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1.png"/><Relationship Id="rId21" Type="http://schemas.openxmlformats.org/officeDocument/2006/relationships/customXml" Target="../ink/ink1057.xml"/><Relationship Id="rId42" Type="http://schemas.openxmlformats.org/officeDocument/2006/relationships/image" Target="../media/image1049.png"/><Relationship Id="rId47" Type="http://schemas.openxmlformats.org/officeDocument/2006/relationships/customXml" Target="../ink/ink1070.xml"/><Relationship Id="rId63" Type="http://schemas.openxmlformats.org/officeDocument/2006/relationships/customXml" Target="../ink/ink1078.xml"/><Relationship Id="rId68" Type="http://schemas.openxmlformats.org/officeDocument/2006/relationships/image" Target="../media/image1062.png"/><Relationship Id="rId84" Type="http://schemas.openxmlformats.org/officeDocument/2006/relationships/image" Target="../media/image1070.png"/><Relationship Id="rId89" Type="http://schemas.openxmlformats.org/officeDocument/2006/relationships/customXml" Target="../ink/ink1091.xml"/><Relationship Id="rId16" Type="http://schemas.openxmlformats.org/officeDocument/2006/relationships/image" Target="../media/image1036.png"/><Relationship Id="rId107" Type="http://schemas.openxmlformats.org/officeDocument/2006/relationships/customXml" Target="../ink/ink1100.xml"/><Relationship Id="rId11" Type="http://schemas.openxmlformats.org/officeDocument/2006/relationships/customXml" Target="../ink/ink1052.xml"/><Relationship Id="rId32" Type="http://schemas.openxmlformats.org/officeDocument/2006/relationships/image" Target="../media/image1044.png"/><Relationship Id="rId37" Type="http://schemas.openxmlformats.org/officeDocument/2006/relationships/customXml" Target="../ink/ink1065.xml"/><Relationship Id="rId53" Type="http://schemas.openxmlformats.org/officeDocument/2006/relationships/customXml" Target="../ink/ink1073.xml"/><Relationship Id="rId58" Type="http://schemas.openxmlformats.org/officeDocument/2006/relationships/image" Target="../media/image1057.png"/><Relationship Id="rId74" Type="http://schemas.openxmlformats.org/officeDocument/2006/relationships/image" Target="../media/image1065.png"/><Relationship Id="rId79" Type="http://schemas.openxmlformats.org/officeDocument/2006/relationships/customXml" Target="../ink/ink1086.xml"/><Relationship Id="rId102" Type="http://schemas.openxmlformats.org/officeDocument/2006/relationships/image" Target="../media/image1079.png"/><Relationship Id="rId5" Type="http://schemas.openxmlformats.org/officeDocument/2006/relationships/customXml" Target="../ink/ink1049.xml"/><Relationship Id="rId90" Type="http://schemas.openxmlformats.org/officeDocument/2006/relationships/image" Target="../media/image1073.png"/><Relationship Id="rId95" Type="http://schemas.openxmlformats.org/officeDocument/2006/relationships/customXml" Target="../ink/ink1094.xml"/><Relationship Id="rId22" Type="http://schemas.openxmlformats.org/officeDocument/2006/relationships/image" Target="../media/image1039.png"/><Relationship Id="rId27" Type="http://schemas.openxmlformats.org/officeDocument/2006/relationships/customXml" Target="../ink/ink1060.xml"/><Relationship Id="rId43" Type="http://schemas.openxmlformats.org/officeDocument/2006/relationships/customXml" Target="../ink/ink1068.xml"/><Relationship Id="rId48" Type="http://schemas.openxmlformats.org/officeDocument/2006/relationships/image" Target="../media/image1052.png"/><Relationship Id="rId64" Type="http://schemas.openxmlformats.org/officeDocument/2006/relationships/image" Target="../media/image1060.png"/><Relationship Id="rId69" Type="http://schemas.openxmlformats.org/officeDocument/2006/relationships/customXml" Target="../ink/ink1081.xml"/><Relationship Id="rId80" Type="http://schemas.openxmlformats.org/officeDocument/2006/relationships/image" Target="../media/image1068.png"/><Relationship Id="rId85" Type="http://schemas.openxmlformats.org/officeDocument/2006/relationships/customXml" Target="../ink/ink1089.xml"/><Relationship Id="rId12" Type="http://schemas.openxmlformats.org/officeDocument/2006/relationships/image" Target="../media/image1034.png"/><Relationship Id="rId17" Type="http://schemas.openxmlformats.org/officeDocument/2006/relationships/customXml" Target="../ink/ink1055.xml"/><Relationship Id="rId33" Type="http://schemas.openxmlformats.org/officeDocument/2006/relationships/customXml" Target="../ink/ink1063.xml"/><Relationship Id="rId38" Type="http://schemas.openxmlformats.org/officeDocument/2006/relationships/image" Target="../media/image1047.png"/><Relationship Id="rId59" Type="http://schemas.openxmlformats.org/officeDocument/2006/relationships/customXml" Target="../ink/ink1076.xml"/><Relationship Id="rId103" Type="http://schemas.openxmlformats.org/officeDocument/2006/relationships/customXml" Target="../ink/ink1098.xml"/><Relationship Id="rId108" Type="http://schemas.openxmlformats.org/officeDocument/2006/relationships/image" Target="../media/image1082.png"/><Relationship Id="rId20" Type="http://schemas.openxmlformats.org/officeDocument/2006/relationships/image" Target="../media/image1038.png"/><Relationship Id="rId41" Type="http://schemas.openxmlformats.org/officeDocument/2006/relationships/customXml" Target="../ink/ink1067.xml"/><Relationship Id="rId54" Type="http://schemas.openxmlformats.org/officeDocument/2006/relationships/image" Target="../media/image1055.png"/><Relationship Id="rId62" Type="http://schemas.openxmlformats.org/officeDocument/2006/relationships/image" Target="../media/image1059.png"/><Relationship Id="rId70" Type="http://schemas.openxmlformats.org/officeDocument/2006/relationships/image" Target="../media/image1063.png"/><Relationship Id="rId75" Type="http://schemas.openxmlformats.org/officeDocument/2006/relationships/customXml" Target="../ink/ink1084.xml"/><Relationship Id="rId83" Type="http://schemas.openxmlformats.org/officeDocument/2006/relationships/customXml" Target="../ink/ink1088.xml"/><Relationship Id="rId88" Type="http://schemas.openxmlformats.org/officeDocument/2006/relationships/image" Target="../media/image1072.png"/><Relationship Id="rId91" Type="http://schemas.openxmlformats.org/officeDocument/2006/relationships/customXml" Target="../ink/ink1092.xml"/><Relationship Id="rId96" Type="http://schemas.openxmlformats.org/officeDocument/2006/relationships/image" Target="../media/image10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1.png"/><Relationship Id="rId15" Type="http://schemas.openxmlformats.org/officeDocument/2006/relationships/customXml" Target="../ink/ink1054.xml"/><Relationship Id="rId23" Type="http://schemas.openxmlformats.org/officeDocument/2006/relationships/customXml" Target="../ink/ink1058.xml"/><Relationship Id="rId28" Type="http://schemas.openxmlformats.org/officeDocument/2006/relationships/image" Target="../media/image1042.png"/><Relationship Id="rId36" Type="http://schemas.openxmlformats.org/officeDocument/2006/relationships/image" Target="../media/image1046.png"/><Relationship Id="rId49" Type="http://schemas.openxmlformats.org/officeDocument/2006/relationships/customXml" Target="../ink/ink1071.xml"/><Relationship Id="rId57" Type="http://schemas.openxmlformats.org/officeDocument/2006/relationships/customXml" Target="../ink/ink1075.xml"/><Relationship Id="rId106" Type="http://schemas.openxmlformats.org/officeDocument/2006/relationships/image" Target="../media/image1081.png"/><Relationship Id="rId10" Type="http://schemas.openxmlformats.org/officeDocument/2006/relationships/image" Target="../media/image1033.png"/><Relationship Id="rId31" Type="http://schemas.openxmlformats.org/officeDocument/2006/relationships/customXml" Target="../ink/ink1062.xml"/><Relationship Id="rId44" Type="http://schemas.openxmlformats.org/officeDocument/2006/relationships/image" Target="../media/image1050.png"/><Relationship Id="rId52" Type="http://schemas.openxmlformats.org/officeDocument/2006/relationships/image" Target="../media/image1054.png"/><Relationship Id="rId60" Type="http://schemas.openxmlformats.org/officeDocument/2006/relationships/image" Target="../media/image1058.png"/><Relationship Id="rId65" Type="http://schemas.openxmlformats.org/officeDocument/2006/relationships/customXml" Target="../ink/ink1079.xml"/><Relationship Id="rId73" Type="http://schemas.openxmlformats.org/officeDocument/2006/relationships/customXml" Target="../ink/ink1083.xml"/><Relationship Id="rId78" Type="http://schemas.openxmlformats.org/officeDocument/2006/relationships/image" Target="../media/image1067.png"/><Relationship Id="rId81" Type="http://schemas.openxmlformats.org/officeDocument/2006/relationships/customXml" Target="../ink/ink1087.xml"/><Relationship Id="rId86" Type="http://schemas.openxmlformats.org/officeDocument/2006/relationships/image" Target="../media/image1071.png"/><Relationship Id="rId94" Type="http://schemas.openxmlformats.org/officeDocument/2006/relationships/image" Target="../media/image1075.png"/><Relationship Id="rId99" Type="http://schemas.openxmlformats.org/officeDocument/2006/relationships/customXml" Target="../ink/ink1096.xml"/><Relationship Id="rId101" Type="http://schemas.openxmlformats.org/officeDocument/2006/relationships/customXml" Target="../ink/ink1097.xml"/><Relationship Id="rId4" Type="http://schemas.openxmlformats.org/officeDocument/2006/relationships/image" Target="../media/image1030.png"/><Relationship Id="rId9" Type="http://schemas.openxmlformats.org/officeDocument/2006/relationships/customXml" Target="../ink/ink1051.xml"/><Relationship Id="rId13" Type="http://schemas.openxmlformats.org/officeDocument/2006/relationships/customXml" Target="../ink/ink1053.xml"/><Relationship Id="rId18" Type="http://schemas.openxmlformats.org/officeDocument/2006/relationships/image" Target="../media/image1037.png"/><Relationship Id="rId39" Type="http://schemas.openxmlformats.org/officeDocument/2006/relationships/customXml" Target="../ink/ink1066.xml"/><Relationship Id="rId34" Type="http://schemas.openxmlformats.org/officeDocument/2006/relationships/image" Target="../media/image1045.png"/><Relationship Id="rId50" Type="http://schemas.openxmlformats.org/officeDocument/2006/relationships/image" Target="../media/image1053.png"/><Relationship Id="rId55" Type="http://schemas.openxmlformats.org/officeDocument/2006/relationships/customXml" Target="../ink/ink1074.xml"/><Relationship Id="rId76" Type="http://schemas.openxmlformats.org/officeDocument/2006/relationships/image" Target="../media/image1066.png"/><Relationship Id="rId97" Type="http://schemas.openxmlformats.org/officeDocument/2006/relationships/customXml" Target="../ink/ink1095.xml"/><Relationship Id="rId104" Type="http://schemas.openxmlformats.org/officeDocument/2006/relationships/image" Target="../media/image1080.png"/><Relationship Id="rId7" Type="http://schemas.openxmlformats.org/officeDocument/2006/relationships/customXml" Target="../ink/ink1050.xml"/><Relationship Id="rId71" Type="http://schemas.openxmlformats.org/officeDocument/2006/relationships/customXml" Target="../ink/ink1082.xml"/><Relationship Id="rId92" Type="http://schemas.openxmlformats.org/officeDocument/2006/relationships/image" Target="../media/image1074.png"/><Relationship Id="rId2" Type="http://schemas.openxmlformats.org/officeDocument/2006/relationships/image" Target="../media/image1029.png"/><Relationship Id="rId29" Type="http://schemas.openxmlformats.org/officeDocument/2006/relationships/customXml" Target="../ink/ink1061.xml"/><Relationship Id="rId24" Type="http://schemas.openxmlformats.org/officeDocument/2006/relationships/image" Target="../media/image1040.png"/><Relationship Id="rId40" Type="http://schemas.openxmlformats.org/officeDocument/2006/relationships/image" Target="../media/image1048.png"/><Relationship Id="rId45" Type="http://schemas.openxmlformats.org/officeDocument/2006/relationships/customXml" Target="../ink/ink1069.xml"/><Relationship Id="rId66" Type="http://schemas.openxmlformats.org/officeDocument/2006/relationships/image" Target="../media/image1061.png"/><Relationship Id="rId87" Type="http://schemas.openxmlformats.org/officeDocument/2006/relationships/customXml" Target="../ink/ink1090.xml"/><Relationship Id="rId61" Type="http://schemas.openxmlformats.org/officeDocument/2006/relationships/customXml" Target="../ink/ink1077.xml"/><Relationship Id="rId82" Type="http://schemas.openxmlformats.org/officeDocument/2006/relationships/image" Target="../media/image1069.png"/><Relationship Id="rId19" Type="http://schemas.openxmlformats.org/officeDocument/2006/relationships/customXml" Target="../ink/ink1056.xml"/><Relationship Id="rId14" Type="http://schemas.openxmlformats.org/officeDocument/2006/relationships/image" Target="../media/image1035.png"/><Relationship Id="rId30" Type="http://schemas.openxmlformats.org/officeDocument/2006/relationships/image" Target="../media/image1043.png"/><Relationship Id="rId35" Type="http://schemas.openxmlformats.org/officeDocument/2006/relationships/customXml" Target="../ink/ink1064.xml"/><Relationship Id="rId56" Type="http://schemas.openxmlformats.org/officeDocument/2006/relationships/image" Target="../media/image1056.png"/><Relationship Id="rId77" Type="http://schemas.openxmlformats.org/officeDocument/2006/relationships/customXml" Target="../ink/ink1085.xml"/><Relationship Id="rId100" Type="http://schemas.openxmlformats.org/officeDocument/2006/relationships/image" Target="../media/image1078.png"/><Relationship Id="rId105" Type="http://schemas.openxmlformats.org/officeDocument/2006/relationships/customXml" Target="../ink/ink1099.xml"/><Relationship Id="rId8" Type="http://schemas.openxmlformats.org/officeDocument/2006/relationships/image" Target="../media/image1032.png"/><Relationship Id="rId51" Type="http://schemas.openxmlformats.org/officeDocument/2006/relationships/customXml" Target="../ink/ink1072.xml"/><Relationship Id="rId72" Type="http://schemas.openxmlformats.org/officeDocument/2006/relationships/image" Target="../media/image1064.png"/><Relationship Id="rId93" Type="http://schemas.openxmlformats.org/officeDocument/2006/relationships/customXml" Target="../ink/ink1093.xml"/><Relationship Id="rId98" Type="http://schemas.openxmlformats.org/officeDocument/2006/relationships/image" Target="../media/image1077.png"/><Relationship Id="rId3" Type="http://schemas.openxmlformats.org/officeDocument/2006/relationships/customXml" Target="../ink/ink1048.xml"/><Relationship Id="rId25" Type="http://schemas.openxmlformats.org/officeDocument/2006/relationships/customXml" Target="../ink/ink1059.xml"/><Relationship Id="rId46" Type="http://schemas.openxmlformats.org/officeDocument/2006/relationships/image" Target="../media/image1051.png"/><Relationship Id="rId67" Type="http://schemas.openxmlformats.org/officeDocument/2006/relationships/customXml" Target="../ink/ink1080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0.xml"/><Relationship Id="rId63" Type="http://schemas.openxmlformats.org/officeDocument/2006/relationships/image" Target="../media/image31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5.xml"/><Relationship Id="rId53" Type="http://schemas.openxmlformats.org/officeDocument/2006/relationships/image" Target="../media/image26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79.xml"/><Relationship Id="rId22" Type="http://schemas.openxmlformats.org/officeDocument/2006/relationships/customXml" Target="../ink/ink10.xml"/><Relationship Id="rId43" Type="http://schemas.openxmlformats.org/officeDocument/2006/relationships/image" Target="../media/image21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4.xml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8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4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66" Type="http://schemas.openxmlformats.org/officeDocument/2006/relationships/customXml" Target="../ink/ink8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49" Type="http://schemas.openxmlformats.org/officeDocument/2006/relationships/image" Target="../media/image24.png"/><Relationship Id="rId114" Type="http://schemas.openxmlformats.org/officeDocument/2006/relationships/customXml" Target="../ink/ink56.xml"/><Relationship Id="rId119" Type="http://schemas.openxmlformats.org/officeDocument/2006/relationships/image" Target="../media/image59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7.xml"/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7.png"/><Relationship Id="rId76" Type="http://schemas.openxmlformats.org/officeDocument/2006/relationships/customXml" Target="../ink/ink37.xml"/><Relationship Id="rId97" Type="http://schemas.openxmlformats.org/officeDocument/2006/relationships/image" Target="../media/image48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2.xml"/><Relationship Id="rId167" Type="http://schemas.openxmlformats.org/officeDocument/2006/relationships/image" Target="../media/image83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5.xml"/><Relationship Id="rId162" Type="http://schemas.openxmlformats.org/officeDocument/2006/relationships/customXml" Target="../ink/ink80.xml"/><Relationship Id="rId2" Type="http://schemas.openxmlformats.org/officeDocument/2006/relationships/image" Target="../media/image1.png"/><Relationship Id="rId29" Type="http://schemas.openxmlformats.org/officeDocument/2006/relationships/image" Target="../media/image14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2.png"/><Relationship Id="rId66" Type="http://schemas.openxmlformats.org/officeDocument/2006/relationships/customXml" Target="../ink/ink32.xml"/><Relationship Id="rId87" Type="http://schemas.openxmlformats.org/officeDocument/2006/relationships/image" Target="../media/image43.png"/><Relationship Id="rId110" Type="http://schemas.openxmlformats.org/officeDocument/2006/relationships/customXml" Target="../ink/ink54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7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9" Type="http://schemas.openxmlformats.org/officeDocument/2006/relationships/image" Target="../media/image9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56" Type="http://schemas.openxmlformats.org/officeDocument/2006/relationships/customXml" Target="../ink/ink27.xml"/><Relationship Id="rId77" Type="http://schemas.openxmlformats.org/officeDocument/2006/relationships/image" Target="../media/image38.png"/><Relationship Id="rId100" Type="http://schemas.openxmlformats.org/officeDocument/2006/relationships/customXml" Target="../ink/ink49.xml"/><Relationship Id="rId105" Type="http://schemas.openxmlformats.org/officeDocument/2006/relationships/image" Target="../media/image52.png"/><Relationship Id="rId126" Type="http://schemas.openxmlformats.org/officeDocument/2006/relationships/customXml" Target="../ink/ink62.xml"/><Relationship Id="rId147" Type="http://schemas.openxmlformats.org/officeDocument/2006/relationships/image" Target="../media/image73.png"/><Relationship Id="rId8" Type="http://schemas.openxmlformats.org/officeDocument/2006/relationships/customXml" Target="../ink/ink3.xml"/><Relationship Id="rId51" Type="http://schemas.openxmlformats.org/officeDocument/2006/relationships/image" Target="../media/image25.png"/><Relationship Id="rId72" Type="http://schemas.openxmlformats.org/officeDocument/2006/relationships/customXml" Target="../ink/ink35.xml"/><Relationship Id="rId93" Type="http://schemas.openxmlformats.org/officeDocument/2006/relationships/image" Target="../media/image46.png"/><Relationship Id="rId98" Type="http://schemas.openxmlformats.org/officeDocument/2006/relationships/customXml" Target="../ink/ink48.xml"/><Relationship Id="rId121" Type="http://schemas.openxmlformats.org/officeDocument/2006/relationships/image" Target="../media/image60.png"/><Relationship Id="rId142" Type="http://schemas.openxmlformats.org/officeDocument/2006/relationships/customXml" Target="../ink/ink70.xml"/><Relationship Id="rId163" Type="http://schemas.openxmlformats.org/officeDocument/2006/relationships/image" Target="../media/image81.png"/><Relationship Id="rId3" Type="http://schemas.microsoft.com/office/2007/relationships/hdphoto" Target="../media/hdphoto1.wdp"/><Relationship Id="rId25" Type="http://schemas.openxmlformats.org/officeDocument/2006/relationships/image" Target="../media/image12.png"/><Relationship Id="rId46" Type="http://schemas.openxmlformats.org/officeDocument/2006/relationships/customXml" Target="../ink/ink22.xml"/><Relationship Id="rId67" Type="http://schemas.openxmlformats.org/officeDocument/2006/relationships/image" Target="../media/image33.png"/><Relationship Id="rId116" Type="http://schemas.openxmlformats.org/officeDocument/2006/relationships/customXml" Target="../ink/ink57.xml"/><Relationship Id="rId137" Type="http://schemas.openxmlformats.org/officeDocument/2006/relationships/image" Target="../media/image68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0.png"/><Relationship Id="rId62" Type="http://schemas.openxmlformats.org/officeDocument/2006/relationships/customXml" Target="../ink/ink30.xml"/><Relationship Id="rId83" Type="http://schemas.openxmlformats.org/officeDocument/2006/relationships/image" Target="../media/image41.png"/><Relationship Id="rId88" Type="http://schemas.openxmlformats.org/officeDocument/2006/relationships/customXml" Target="../ink/ink43.xml"/><Relationship Id="rId111" Type="http://schemas.openxmlformats.org/officeDocument/2006/relationships/image" Target="../media/image55.png"/><Relationship Id="rId132" Type="http://schemas.openxmlformats.org/officeDocument/2006/relationships/customXml" Target="../ink/ink65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7.xml"/><Relationship Id="rId57" Type="http://schemas.openxmlformats.org/officeDocument/2006/relationships/image" Target="../media/image28.png"/><Relationship Id="rId106" Type="http://schemas.openxmlformats.org/officeDocument/2006/relationships/customXml" Target="../ink/ink52.xml"/><Relationship Id="rId127" Type="http://schemas.openxmlformats.org/officeDocument/2006/relationships/image" Target="../media/image63.png"/><Relationship Id="rId10" Type="http://schemas.openxmlformats.org/officeDocument/2006/relationships/customXml" Target="../ink/ink4.xml"/><Relationship Id="rId31" Type="http://schemas.openxmlformats.org/officeDocument/2006/relationships/image" Target="../media/image15.png"/><Relationship Id="rId52" Type="http://schemas.openxmlformats.org/officeDocument/2006/relationships/customXml" Target="../ink/ink25.xml"/><Relationship Id="rId73" Type="http://schemas.openxmlformats.org/officeDocument/2006/relationships/image" Target="../media/image36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0.xml"/><Relationship Id="rId143" Type="http://schemas.openxmlformats.org/officeDocument/2006/relationships/image" Target="../media/image71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26" Type="http://schemas.openxmlformats.org/officeDocument/2006/relationships/customXml" Target="../ink/ink12.xml"/><Relationship Id="rId47" Type="http://schemas.openxmlformats.org/officeDocument/2006/relationships/image" Target="../media/image23.png"/><Relationship Id="rId68" Type="http://schemas.openxmlformats.org/officeDocument/2006/relationships/customXml" Target="../ink/ink33.xml"/><Relationship Id="rId89" Type="http://schemas.openxmlformats.org/officeDocument/2006/relationships/image" Target="../media/image44.png"/><Relationship Id="rId112" Type="http://schemas.openxmlformats.org/officeDocument/2006/relationships/customXml" Target="../ink/ink55.xml"/><Relationship Id="rId133" Type="http://schemas.openxmlformats.org/officeDocument/2006/relationships/image" Target="../media/image66.png"/><Relationship Id="rId154" Type="http://schemas.openxmlformats.org/officeDocument/2006/relationships/customXml" Target="../ink/ink76.xml"/><Relationship Id="rId16" Type="http://schemas.openxmlformats.org/officeDocument/2006/relationships/customXml" Target="../ink/ink7.xml"/><Relationship Id="rId37" Type="http://schemas.openxmlformats.org/officeDocument/2006/relationships/image" Target="../media/image18.png"/><Relationship Id="rId58" Type="http://schemas.openxmlformats.org/officeDocument/2006/relationships/customXml" Target="../ink/ink28.xml"/><Relationship Id="rId79" Type="http://schemas.openxmlformats.org/officeDocument/2006/relationships/image" Target="../media/image39.png"/><Relationship Id="rId102" Type="http://schemas.openxmlformats.org/officeDocument/2006/relationships/customXml" Target="../ink/ink50.xml"/><Relationship Id="rId123" Type="http://schemas.openxmlformats.org/officeDocument/2006/relationships/image" Target="../media/image61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3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7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8.png"/><Relationship Id="rId18" Type="http://schemas.openxmlformats.org/officeDocument/2006/relationships/customXml" Target="../ink/ink1109.xml"/><Relationship Id="rId26" Type="http://schemas.openxmlformats.org/officeDocument/2006/relationships/customXml" Target="../ink/ink1113.xml"/><Relationship Id="rId39" Type="http://schemas.openxmlformats.org/officeDocument/2006/relationships/image" Target="../media/image1101.png"/><Relationship Id="rId21" Type="http://schemas.openxmlformats.org/officeDocument/2006/relationships/image" Target="../media/image1092.png"/><Relationship Id="rId34" Type="http://schemas.openxmlformats.org/officeDocument/2006/relationships/customXml" Target="../ink/ink1117.xml"/><Relationship Id="rId42" Type="http://schemas.openxmlformats.org/officeDocument/2006/relationships/customXml" Target="../ink/ink1121.xml"/><Relationship Id="rId7" Type="http://schemas.openxmlformats.org/officeDocument/2006/relationships/image" Target="../media/image1085.png"/><Relationship Id="rId2" Type="http://schemas.openxmlformats.org/officeDocument/2006/relationships/customXml" Target="../ink/ink1101.xml"/><Relationship Id="rId16" Type="http://schemas.openxmlformats.org/officeDocument/2006/relationships/customXml" Target="../ink/ink1108.xml"/><Relationship Id="rId20" Type="http://schemas.openxmlformats.org/officeDocument/2006/relationships/customXml" Target="../ink/ink1110.xml"/><Relationship Id="rId29" Type="http://schemas.openxmlformats.org/officeDocument/2006/relationships/image" Target="../media/image1096.png"/><Relationship Id="rId41" Type="http://schemas.openxmlformats.org/officeDocument/2006/relationships/image" Target="../media/image110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03.xml"/><Relationship Id="rId11" Type="http://schemas.openxmlformats.org/officeDocument/2006/relationships/image" Target="../media/image1087.png"/><Relationship Id="rId24" Type="http://schemas.openxmlformats.org/officeDocument/2006/relationships/customXml" Target="../ink/ink1112.xml"/><Relationship Id="rId32" Type="http://schemas.openxmlformats.org/officeDocument/2006/relationships/customXml" Target="../ink/ink1116.xml"/><Relationship Id="rId37" Type="http://schemas.openxmlformats.org/officeDocument/2006/relationships/image" Target="../media/image1100.png"/><Relationship Id="rId40" Type="http://schemas.openxmlformats.org/officeDocument/2006/relationships/customXml" Target="../ink/ink1120.xml"/><Relationship Id="rId5" Type="http://schemas.openxmlformats.org/officeDocument/2006/relationships/image" Target="../media/image1084.png"/><Relationship Id="rId15" Type="http://schemas.openxmlformats.org/officeDocument/2006/relationships/image" Target="../media/image1089.png"/><Relationship Id="rId23" Type="http://schemas.openxmlformats.org/officeDocument/2006/relationships/image" Target="../media/image1093.png"/><Relationship Id="rId28" Type="http://schemas.openxmlformats.org/officeDocument/2006/relationships/customXml" Target="../ink/ink1114.xml"/><Relationship Id="rId36" Type="http://schemas.openxmlformats.org/officeDocument/2006/relationships/customXml" Target="../ink/ink1118.xml"/><Relationship Id="rId10" Type="http://schemas.openxmlformats.org/officeDocument/2006/relationships/customXml" Target="../ink/ink1105.xml"/><Relationship Id="rId19" Type="http://schemas.openxmlformats.org/officeDocument/2006/relationships/image" Target="../media/image1091.png"/><Relationship Id="rId31" Type="http://schemas.openxmlformats.org/officeDocument/2006/relationships/image" Target="../media/image1097.png"/><Relationship Id="rId4" Type="http://schemas.openxmlformats.org/officeDocument/2006/relationships/customXml" Target="../ink/ink1102.xml"/><Relationship Id="rId9" Type="http://schemas.openxmlformats.org/officeDocument/2006/relationships/image" Target="../media/image1086.png"/><Relationship Id="rId14" Type="http://schemas.openxmlformats.org/officeDocument/2006/relationships/customXml" Target="../ink/ink1107.xml"/><Relationship Id="rId22" Type="http://schemas.openxmlformats.org/officeDocument/2006/relationships/customXml" Target="../ink/ink1111.xml"/><Relationship Id="rId27" Type="http://schemas.openxmlformats.org/officeDocument/2006/relationships/image" Target="../media/image1095.png"/><Relationship Id="rId30" Type="http://schemas.openxmlformats.org/officeDocument/2006/relationships/customXml" Target="../ink/ink1115.xml"/><Relationship Id="rId35" Type="http://schemas.openxmlformats.org/officeDocument/2006/relationships/image" Target="../media/image1099.png"/><Relationship Id="rId43" Type="http://schemas.openxmlformats.org/officeDocument/2006/relationships/image" Target="../media/image1103.png"/><Relationship Id="rId8" Type="http://schemas.openxmlformats.org/officeDocument/2006/relationships/customXml" Target="../ink/ink1104.xml"/><Relationship Id="rId3" Type="http://schemas.openxmlformats.org/officeDocument/2006/relationships/image" Target="../media/image1083.png"/><Relationship Id="rId12" Type="http://schemas.openxmlformats.org/officeDocument/2006/relationships/customXml" Target="../ink/ink1106.xml"/><Relationship Id="rId17" Type="http://schemas.openxmlformats.org/officeDocument/2006/relationships/image" Target="../media/image1090.png"/><Relationship Id="rId25" Type="http://schemas.openxmlformats.org/officeDocument/2006/relationships/image" Target="../media/image1094.png"/><Relationship Id="rId33" Type="http://schemas.openxmlformats.org/officeDocument/2006/relationships/image" Target="../media/image1098.png"/><Relationship Id="rId38" Type="http://schemas.openxmlformats.org/officeDocument/2006/relationships/customXml" Target="../ink/ink1119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34.xml"/><Relationship Id="rId21" Type="http://schemas.openxmlformats.org/officeDocument/2006/relationships/image" Target="../media/image1113.png"/><Relationship Id="rId42" Type="http://schemas.openxmlformats.org/officeDocument/2006/relationships/customXml" Target="../ink/ink1142.xml"/><Relationship Id="rId47" Type="http://schemas.openxmlformats.org/officeDocument/2006/relationships/image" Target="../media/image1126.png"/><Relationship Id="rId63" Type="http://schemas.openxmlformats.org/officeDocument/2006/relationships/image" Target="../media/image1134.png"/><Relationship Id="rId68" Type="http://schemas.openxmlformats.org/officeDocument/2006/relationships/customXml" Target="../ink/ink1155.xml"/><Relationship Id="rId84" Type="http://schemas.openxmlformats.org/officeDocument/2006/relationships/customXml" Target="../ink/ink1163.xml"/><Relationship Id="rId89" Type="http://schemas.openxmlformats.org/officeDocument/2006/relationships/image" Target="../media/image1147.png"/><Relationship Id="rId16" Type="http://schemas.openxmlformats.org/officeDocument/2006/relationships/customXml" Target="../ink/ink1129.xml"/><Relationship Id="rId11" Type="http://schemas.openxmlformats.org/officeDocument/2006/relationships/image" Target="../media/image1108.png"/><Relationship Id="rId32" Type="http://schemas.openxmlformats.org/officeDocument/2006/relationships/customXml" Target="../ink/ink1137.xml"/><Relationship Id="rId37" Type="http://schemas.openxmlformats.org/officeDocument/2006/relationships/image" Target="../media/image1121.png"/><Relationship Id="rId53" Type="http://schemas.openxmlformats.org/officeDocument/2006/relationships/image" Target="../media/image1129.png"/><Relationship Id="rId58" Type="http://schemas.openxmlformats.org/officeDocument/2006/relationships/customXml" Target="../ink/ink1150.xml"/><Relationship Id="rId74" Type="http://schemas.openxmlformats.org/officeDocument/2006/relationships/customXml" Target="../ink/ink1158.xml"/><Relationship Id="rId79" Type="http://schemas.openxmlformats.org/officeDocument/2006/relationships/image" Target="../media/image1142.png"/><Relationship Id="rId5" Type="http://schemas.openxmlformats.org/officeDocument/2006/relationships/image" Target="../media/image1105.png"/><Relationship Id="rId90" Type="http://schemas.openxmlformats.org/officeDocument/2006/relationships/customXml" Target="../ink/ink1166.xml"/><Relationship Id="rId95" Type="http://schemas.openxmlformats.org/officeDocument/2006/relationships/image" Target="../media/image1150.png"/><Relationship Id="rId22" Type="http://schemas.openxmlformats.org/officeDocument/2006/relationships/customXml" Target="../ink/ink1132.xml"/><Relationship Id="rId27" Type="http://schemas.openxmlformats.org/officeDocument/2006/relationships/image" Target="../media/image1116.png"/><Relationship Id="rId43" Type="http://schemas.openxmlformats.org/officeDocument/2006/relationships/image" Target="../media/image1124.png"/><Relationship Id="rId48" Type="http://schemas.openxmlformats.org/officeDocument/2006/relationships/customXml" Target="../ink/ink1145.xml"/><Relationship Id="rId64" Type="http://schemas.openxmlformats.org/officeDocument/2006/relationships/customXml" Target="../ink/ink1153.xml"/><Relationship Id="rId69" Type="http://schemas.openxmlformats.org/officeDocument/2006/relationships/image" Target="../media/image1137.png"/><Relationship Id="rId80" Type="http://schemas.openxmlformats.org/officeDocument/2006/relationships/customXml" Target="../ink/ink1161.xml"/><Relationship Id="rId85" Type="http://schemas.openxmlformats.org/officeDocument/2006/relationships/image" Target="../media/image1145.png"/><Relationship Id="rId12" Type="http://schemas.openxmlformats.org/officeDocument/2006/relationships/customXml" Target="../ink/ink1127.xml"/><Relationship Id="rId17" Type="http://schemas.openxmlformats.org/officeDocument/2006/relationships/image" Target="../media/image1111.png"/><Relationship Id="rId25" Type="http://schemas.openxmlformats.org/officeDocument/2006/relationships/image" Target="../media/image1115.png"/><Relationship Id="rId33" Type="http://schemas.openxmlformats.org/officeDocument/2006/relationships/image" Target="../media/image1119.png"/><Relationship Id="rId38" Type="http://schemas.openxmlformats.org/officeDocument/2006/relationships/customXml" Target="../ink/ink1140.xml"/><Relationship Id="rId46" Type="http://schemas.openxmlformats.org/officeDocument/2006/relationships/customXml" Target="../ink/ink1144.xml"/><Relationship Id="rId59" Type="http://schemas.openxmlformats.org/officeDocument/2006/relationships/image" Target="../media/image1132.png"/><Relationship Id="rId67" Type="http://schemas.openxmlformats.org/officeDocument/2006/relationships/image" Target="../media/image1136.png"/><Relationship Id="rId20" Type="http://schemas.openxmlformats.org/officeDocument/2006/relationships/customXml" Target="../ink/ink1131.xml"/><Relationship Id="rId41" Type="http://schemas.openxmlformats.org/officeDocument/2006/relationships/image" Target="../media/image1123.png"/><Relationship Id="rId54" Type="http://schemas.openxmlformats.org/officeDocument/2006/relationships/customXml" Target="../ink/ink1148.xml"/><Relationship Id="rId62" Type="http://schemas.openxmlformats.org/officeDocument/2006/relationships/customXml" Target="../ink/ink1152.xml"/><Relationship Id="rId70" Type="http://schemas.openxmlformats.org/officeDocument/2006/relationships/customXml" Target="../ink/ink1156.xml"/><Relationship Id="rId75" Type="http://schemas.openxmlformats.org/officeDocument/2006/relationships/image" Target="../media/image1140.png"/><Relationship Id="rId83" Type="http://schemas.openxmlformats.org/officeDocument/2006/relationships/image" Target="../media/image1144.png"/><Relationship Id="rId88" Type="http://schemas.openxmlformats.org/officeDocument/2006/relationships/customXml" Target="../ink/ink1165.xml"/><Relationship Id="rId91" Type="http://schemas.openxmlformats.org/officeDocument/2006/relationships/image" Target="../media/image1148.png"/><Relationship Id="rId96" Type="http://schemas.openxmlformats.org/officeDocument/2006/relationships/customXml" Target="../ink/ink116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24.xml"/><Relationship Id="rId15" Type="http://schemas.openxmlformats.org/officeDocument/2006/relationships/image" Target="../media/image1110.png"/><Relationship Id="rId23" Type="http://schemas.openxmlformats.org/officeDocument/2006/relationships/image" Target="../media/image1114.png"/><Relationship Id="rId28" Type="http://schemas.openxmlformats.org/officeDocument/2006/relationships/customXml" Target="../ink/ink1135.xml"/><Relationship Id="rId36" Type="http://schemas.openxmlformats.org/officeDocument/2006/relationships/customXml" Target="../ink/ink1139.xml"/><Relationship Id="rId49" Type="http://schemas.openxmlformats.org/officeDocument/2006/relationships/image" Target="../media/image1127.png"/><Relationship Id="rId57" Type="http://schemas.openxmlformats.org/officeDocument/2006/relationships/image" Target="../media/image1131.png"/><Relationship Id="rId10" Type="http://schemas.openxmlformats.org/officeDocument/2006/relationships/customXml" Target="../ink/ink1126.xml"/><Relationship Id="rId31" Type="http://schemas.openxmlformats.org/officeDocument/2006/relationships/image" Target="../media/image1118.png"/><Relationship Id="rId44" Type="http://schemas.openxmlformats.org/officeDocument/2006/relationships/customXml" Target="../ink/ink1143.xml"/><Relationship Id="rId52" Type="http://schemas.openxmlformats.org/officeDocument/2006/relationships/customXml" Target="../ink/ink1147.xml"/><Relationship Id="rId60" Type="http://schemas.openxmlformats.org/officeDocument/2006/relationships/customXml" Target="../ink/ink1151.xml"/><Relationship Id="rId65" Type="http://schemas.openxmlformats.org/officeDocument/2006/relationships/image" Target="../media/image1135.png"/><Relationship Id="rId73" Type="http://schemas.openxmlformats.org/officeDocument/2006/relationships/image" Target="../media/image1139.png"/><Relationship Id="rId78" Type="http://schemas.openxmlformats.org/officeDocument/2006/relationships/customXml" Target="../ink/ink1160.xml"/><Relationship Id="rId81" Type="http://schemas.openxmlformats.org/officeDocument/2006/relationships/image" Target="../media/image1143.png"/><Relationship Id="rId86" Type="http://schemas.openxmlformats.org/officeDocument/2006/relationships/customXml" Target="../ink/ink1164.xml"/><Relationship Id="rId94" Type="http://schemas.openxmlformats.org/officeDocument/2006/relationships/customXml" Target="../ink/ink1168.xml"/><Relationship Id="rId99" Type="http://schemas.openxmlformats.org/officeDocument/2006/relationships/image" Target="../media/image1152.png"/><Relationship Id="rId101" Type="http://schemas.openxmlformats.org/officeDocument/2006/relationships/image" Target="../media/image1153.png"/><Relationship Id="rId4" Type="http://schemas.openxmlformats.org/officeDocument/2006/relationships/customXml" Target="../ink/ink1123.xml"/><Relationship Id="rId9" Type="http://schemas.openxmlformats.org/officeDocument/2006/relationships/image" Target="../media/image1107.png"/><Relationship Id="rId13" Type="http://schemas.openxmlformats.org/officeDocument/2006/relationships/image" Target="../media/image1109.png"/><Relationship Id="rId18" Type="http://schemas.openxmlformats.org/officeDocument/2006/relationships/customXml" Target="../ink/ink1130.xml"/><Relationship Id="rId39" Type="http://schemas.openxmlformats.org/officeDocument/2006/relationships/image" Target="../media/image1122.png"/><Relationship Id="rId34" Type="http://schemas.openxmlformats.org/officeDocument/2006/relationships/customXml" Target="../ink/ink1138.xml"/><Relationship Id="rId50" Type="http://schemas.openxmlformats.org/officeDocument/2006/relationships/customXml" Target="../ink/ink1146.xml"/><Relationship Id="rId55" Type="http://schemas.openxmlformats.org/officeDocument/2006/relationships/image" Target="../media/image1130.png"/><Relationship Id="rId76" Type="http://schemas.openxmlformats.org/officeDocument/2006/relationships/customXml" Target="../ink/ink1159.xml"/><Relationship Id="rId97" Type="http://schemas.openxmlformats.org/officeDocument/2006/relationships/image" Target="../media/image1151.png"/><Relationship Id="rId7" Type="http://schemas.openxmlformats.org/officeDocument/2006/relationships/image" Target="../media/image1106.png"/><Relationship Id="rId71" Type="http://schemas.openxmlformats.org/officeDocument/2006/relationships/image" Target="../media/image1138.png"/><Relationship Id="rId92" Type="http://schemas.openxmlformats.org/officeDocument/2006/relationships/customXml" Target="../ink/ink1167.xml"/><Relationship Id="rId2" Type="http://schemas.openxmlformats.org/officeDocument/2006/relationships/customXml" Target="../ink/ink1122.xml"/><Relationship Id="rId29" Type="http://schemas.openxmlformats.org/officeDocument/2006/relationships/image" Target="../media/image1117.png"/><Relationship Id="rId24" Type="http://schemas.openxmlformats.org/officeDocument/2006/relationships/customXml" Target="../ink/ink1133.xml"/><Relationship Id="rId40" Type="http://schemas.openxmlformats.org/officeDocument/2006/relationships/customXml" Target="../ink/ink1141.xml"/><Relationship Id="rId45" Type="http://schemas.openxmlformats.org/officeDocument/2006/relationships/image" Target="../media/image1125.png"/><Relationship Id="rId66" Type="http://schemas.openxmlformats.org/officeDocument/2006/relationships/customXml" Target="../ink/ink1154.xml"/><Relationship Id="rId87" Type="http://schemas.openxmlformats.org/officeDocument/2006/relationships/image" Target="../media/image1146.png"/><Relationship Id="rId61" Type="http://schemas.openxmlformats.org/officeDocument/2006/relationships/image" Target="../media/image1133.png"/><Relationship Id="rId82" Type="http://schemas.openxmlformats.org/officeDocument/2006/relationships/customXml" Target="../ink/ink1162.xml"/><Relationship Id="rId19" Type="http://schemas.openxmlformats.org/officeDocument/2006/relationships/image" Target="../media/image1112.png"/><Relationship Id="rId14" Type="http://schemas.openxmlformats.org/officeDocument/2006/relationships/customXml" Target="../ink/ink1128.xml"/><Relationship Id="rId30" Type="http://schemas.openxmlformats.org/officeDocument/2006/relationships/customXml" Target="../ink/ink1136.xml"/><Relationship Id="rId35" Type="http://schemas.openxmlformats.org/officeDocument/2006/relationships/image" Target="../media/image1120.png"/><Relationship Id="rId56" Type="http://schemas.openxmlformats.org/officeDocument/2006/relationships/customXml" Target="../ink/ink1149.xml"/><Relationship Id="rId77" Type="http://schemas.openxmlformats.org/officeDocument/2006/relationships/image" Target="../media/image1141.png"/><Relationship Id="rId100" Type="http://schemas.openxmlformats.org/officeDocument/2006/relationships/customXml" Target="../ink/ink1171.xml"/><Relationship Id="rId8" Type="http://schemas.openxmlformats.org/officeDocument/2006/relationships/customXml" Target="../ink/ink1125.xml"/><Relationship Id="rId51" Type="http://schemas.openxmlformats.org/officeDocument/2006/relationships/image" Target="../media/image1128.png"/><Relationship Id="rId72" Type="http://schemas.openxmlformats.org/officeDocument/2006/relationships/customXml" Target="../ink/ink1157.xml"/><Relationship Id="rId93" Type="http://schemas.openxmlformats.org/officeDocument/2006/relationships/image" Target="../media/image1149.png"/><Relationship Id="rId98" Type="http://schemas.openxmlformats.org/officeDocument/2006/relationships/customXml" Target="../ink/ink1170.xml"/><Relationship Id="rId3" Type="http://schemas.openxmlformats.org/officeDocument/2006/relationships/image" Target="../media/image1104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0.png"/><Relationship Id="rId21" Type="http://schemas.openxmlformats.org/officeDocument/2006/relationships/image" Target="../media/image1163.png"/><Relationship Id="rId42" Type="http://schemas.openxmlformats.org/officeDocument/2006/relationships/customXml" Target="../ink/ink1192.xml"/><Relationship Id="rId63" Type="http://schemas.openxmlformats.org/officeDocument/2006/relationships/image" Target="../media/image1184.png"/><Relationship Id="rId84" Type="http://schemas.openxmlformats.org/officeDocument/2006/relationships/customXml" Target="../ink/ink1213.xml"/><Relationship Id="rId138" Type="http://schemas.openxmlformats.org/officeDocument/2006/relationships/image" Target="../media/image1220.png"/><Relationship Id="rId159" Type="http://schemas.openxmlformats.org/officeDocument/2006/relationships/customXml" Target="../ink/ink1251.xml"/><Relationship Id="rId170" Type="http://schemas.openxmlformats.org/officeDocument/2006/relationships/image" Target="../media/image1236.png"/><Relationship Id="rId107" Type="http://schemas.openxmlformats.org/officeDocument/2006/relationships/image" Target="../media/image1206.png"/><Relationship Id="rId11" Type="http://schemas.openxmlformats.org/officeDocument/2006/relationships/image" Target="../media/image1158.png"/><Relationship Id="rId32" Type="http://schemas.openxmlformats.org/officeDocument/2006/relationships/customXml" Target="../ink/ink1187.xml"/><Relationship Id="rId53" Type="http://schemas.openxmlformats.org/officeDocument/2006/relationships/image" Target="../media/image1179.png"/><Relationship Id="rId74" Type="http://schemas.openxmlformats.org/officeDocument/2006/relationships/customXml" Target="../ink/ink1208.xml"/><Relationship Id="rId128" Type="http://schemas.openxmlformats.org/officeDocument/2006/relationships/image" Target="../media/image1215.png"/><Relationship Id="rId149" Type="http://schemas.openxmlformats.org/officeDocument/2006/relationships/customXml" Target="../ink/ink1246.xml"/><Relationship Id="rId5" Type="http://schemas.openxmlformats.org/officeDocument/2006/relationships/image" Target="../media/image1155.png"/><Relationship Id="rId95" Type="http://schemas.openxmlformats.org/officeDocument/2006/relationships/image" Target="../media/image1200.png"/><Relationship Id="rId160" Type="http://schemas.openxmlformats.org/officeDocument/2006/relationships/image" Target="../media/image1231.png"/><Relationship Id="rId22" Type="http://schemas.openxmlformats.org/officeDocument/2006/relationships/customXml" Target="../ink/ink1182.xml"/><Relationship Id="rId43" Type="http://schemas.openxmlformats.org/officeDocument/2006/relationships/image" Target="../media/image1174.png"/><Relationship Id="rId64" Type="http://schemas.openxmlformats.org/officeDocument/2006/relationships/customXml" Target="../ink/ink1203.xml"/><Relationship Id="rId118" Type="http://schemas.openxmlformats.org/officeDocument/2006/relationships/customXml" Target="../ink/ink1230.xml"/><Relationship Id="rId139" Type="http://schemas.openxmlformats.org/officeDocument/2006/relationships/customXml" Target="../ink/ink1241.xml"/><Relationship Id="rId85" Type="http://schemas.openxmlformats.org/officeDocument/2006/relationships/image" Target="../media/image1195.png"/><Relationship Id="rId150" Type="http://schemas.openxmlformats.org/officeDocument/2006/relationships/image" Target="../media/image1226.png"/><Relationship Id="rId171" Type="http://schemas.openxmlformats.org/officeDocument/2006/relationships/customXml" Target="../ink/ink1257.xml"/><Relationship Id="rId12" Type="http://schemas.openxmlformats.org/officeDocument/2006/relationships/customXml" Target="../ink/ink1177.xml"/><Relationship Id="rId33" Type="http://schemas.openxmlformats.org/officeDocument/2006/relationships/image" Target="../media/image1169.png"/><Relationship Id="rId108" Type="http://schemas.openxmlformats.org/officeDocument/2006/relationships/customXml" Target="../ink/ink1225.xml"/><Relationship Id="rId129" Type="http://schemas.openxmlformats.org/officeDocument/2006/relationships/customXml" Target="../ink/ink1236.xml"/><Relationship Id="rId54" Type="http://schemas.openxmlformats.org/officeDocument/2006/relationships/customXml" Target="../ink/ink1198.xml"/><Relationship Id="rId70" Type="http://schemas.openxmlformats.org/officeDocument/2006/relationships/customXml" Target="../ink/ink1206.xml"/><Relationship Id="rId75" Type="http://schemas.openxmlformats.org/officeDocument/2006/relationships/image" Target="../media/image1190.png"/><Relationship Id="rId91" Type="http://schemas.openxmlformats.org/officeDocument/2006/relationships/image" Target="../media/image1198.png"/><Relationship Id="rId96" Type="http://schemas.openxmlformats.org/officeDocument/2006/relationships/customXml" Target="../ink/ink1219.xml"/><Relationship Id="rId140" Type="http://schemas.openxmlformats.org/officeDocument/2006/relationships/image" Target="../media/image1221.png"/><Relationship Id="rId145" Type="http://schemas.openxmlformats.org/officeDocument/2006/relationships/customXml" Target="../ink/ink1244.xml"/><Relationship Id="rId161" Type="http://schemas.openxmlformats.org/officeDocument/2006/relationships/customXml" Target="../ink/ink1252.xml"/><Relationship Id="rId166" Type="http://schemas.openxmlformats.org/officeDocument/2006/relationships/image" Target="../media/image123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74.xml"/><Relationship Id="rId23" Type="http://schemas.openxmlformats.org/officeDocument/2006/relationships/image" Target="../media/image1164.png"/><Relationship Id="rId28" Type="http://schemas.openxmlformats.org/officeDocument/2006/relationships/customXml" Target="../ink/ink1185.xml"/><Relationship Id="rId49" Type="http://schemas.openxmlformats.org/officeDocument/2006/relationships/image" Target="../media/image1177.png"/><Relationship Id="rId114" Type="http://schemas.openxmlformats.org/officeDocument/2006/relationships/customXml" Target="../ink/ink1228.xml"/><Relationship Id="rId119" Type="http://schemas.openxmlformats.org/officeDocument/2006/relationships/customXml" Target="../ink/ink1231.xml"/><Relationship Id="rId44" Type="http://schemas.openxmlformats.org/officeDocument/2006/relationships/customXml" Target="../ink/ink1193.xml"/><Relationship Id="rId60" Type="http://schemas.openxmlformats.org/officeDocument/2006/relationships/customXml" Target="../ink/ink1201.xml"/><Relationship Id="rId65" Type="http://schemas.openxmlformats.org/officeDocument/2006/relationships/image" Target="../media/image1185.png"/><Relationship Id="rId81" Type="http://schemas.openxmlformats.org/officeDocument/2006/relationships/image" Target="../media/image1193.png"/><Relationship Id="rId86" Type="http://schemas.openxmlformats.org/officeDocument/2006/relationships/customXml" Target="../ink/ink1214.xml"/><Relationship Id="rId130" Type="http://schemas.openxmlformats.org/officeDocument/2006/relationships/image" Target="../media/image1216.png"/><Relationship Id="rId135" Type="http://schemas.openxmlformats.org/officeDocument/2006/relationships/customXml" Target="../ink/ink1239.xml"/><Relationship Id="rId151" Type="http://schemas.openxmlformats.org/officeDocument/2006/relationships/customXml" Target="../ink/ink1247.xml"/><Relationship Id="rId156" Type="http://schemas.openxmlformats.org/officeDocument/2006/relationships/image" Target="../media/image1229.png"/><Relationship Id="rId172" Type="http://schemas.openxmlformats.org/officeDocument/2006/relationships/image" Target="../media/image1237.png"/><Relationship Id="rId13" Type="http://schemas.openxmlformats.org/officeDocument/2006/relationships/image" Target="../media/image1159.png"/><Relationship Id="rId18" Type="http://schemas.openxmlformats.org/officeDocument/2006/relationships/customXml" Target="../ink/ink1180.xml"/><Relationship Id="rId39" Type="http://schemas.openxmlformats.org/officeDocument/2006/relationships/image" Target="../media/image1172.png"/><Relationship Id="rId109" Type="http://schemas.openxmlformats.org/officeDocument/2006/relationships/image" Target="../media/image1207.png"/><Relationship Id="rId34" Type="http://schemas.openxmlformats.org/officeDocument/2006/relationships/customXml" Target="../ink/ink1188.xml"/><Relationship Id="rId50" Type="http://schemas.openxmlformats.org/officeDocument/2006/relationships/customXml" Target="../ink/ink1196.xml"/><Relationship Id="rId55" Type="http://schemas.openxmlformats.org/officeDocument/2006/relationships/image" Target="../media/image1180.png"/><Relationship Id="rId76" Type="http://schemas.openxmlformats.org/officeDocument/2006/relationships/customXml" Target="../ink/ink1209.xml"/><Relationship Id="rId97" Type="http://schemas.openxmlformats.org/officeDocument/2006/relationships/image" Target="../media/image1201.png"/><Relationship Id="rId104" Type="http://schemas.openxmlformats.org/officeDocument/2006/relationships/customXml" Target="../ink/ink1223.xml"/><Relationship Id="rId120" Type="http://schemas.openxmlformats.org/officeDocument/2006/relationships/image" Target="../media/image1211.png"/><Relationship Id="rId125" Type="http://schemas.openxmlformats.org/officeDocument/2006/relationships/customXml" Target="../ink/ink1234.xml"/><Relationship Id="rId141" Type="http://schemas.openxmlformats.org/officeDocument/2006/relationships/customXml" Target="../ink/ink1242.xml"/><Relationship Id="rId146" Type="http://schemas.openxmlformats.org/officeDocument/2006/relationships/image" Target="../media/image1224.png"/><Relationship Id="rId167" Type="http://schemas.openxmlformats.org/officeDocument/2006/relationships/customXml" Target="../ink/ink1255.xml"/><Relationship Id="rId7" Type="http://schemas.openxmlformats.org/officeDocument/2006/relationships/image" Target="../media/image1156.png"/><Relationship Id="rId71" Type="http://schemas.openxmlformats.org/officeDocument/2006/relationships/image" Target="../media/image1188.png"/><Relationship Id="rId92" Type="http://schemas.openxmlformats.org/officeDocument/2006/relationships/customXml" Target="../ink/ink1217.xml"/><Relationship Id="rId162" Type="http://schemas.openxmlformats.org/officeDocument/2006/relationships/image" Target="../media/image1232.png"/><Relationship Id="rId2" Type="http://schemas.openxmlformats.org/officeDocument/2006/relationships/customXml" Target="../ink/ink1172.xml"/><Relationship Id="rId29" Type="http://schemas.openxmlformats.org/officeDocument/2006/relationships/image" Target="../media/image1167.png"/><Relationship Id="rId24" Type="http://schemas.openxmlformats.org/officeDocument/2006/relationships/customXml" Target="../ink/ink1183.xml"/><Relationship Id="rId40" Type="http://schemas.openxmlformats.org/officeDocument/2006/relationships/customXml" Target="../ink/ink1191.xml"/><Relationship Id="rId45" Type="http://schemas.openxmlformats.org/officeDocument/2006/relationships/image" Target="../media/image1175.png"/><Relationship Id="rId66" Type="http://schemas.openxmlformats.org/officeDocument/2006/relationships/customXml" Target="../ink/ink1204.xml"/><Relationship Id="rId87" Type="http://schemas.openxmlformats.org/officeDocument/2006/relationships/image" Target="../media/image1196.png"/><Relationship Id="rId110" Type="http://schemas.openxmlformats.org/officeDocument/2006/relationships/customXml" Target="../ink/ink1226.xml"/><Relationship Id="rId115" Type="http://schemas.openxmlformats.org/officeDocument/2006/relationships/image" Target="../media/image1209.png"/><Relationship Id="rId131" Type="http://schemas.openxmlformats.org/officeDocument/2006/relationships/customXml" Target="../ink/ink1237.xml"/><Relationship Id="rId136" Type="http://schemas.openxmlformats.org/officeDocument/2006/relationships/image" Target="../media/image1219.png"/><Relationship Id="rId157" Type="http://schemas.openxmlformats.org/officeDocument/2006/relationships/customXml" Target="../ink/ink1250.xml"/><Relationship Id="rId61" Type="http://schemas.openxmlformats.org/officeDocument/2006/relationships/image" Target="../media/image1183.png"/><Relationship Id="rId82" Type="http://schemas.openxmlformats.org/officeDocument/2006/relationships/customXml" Target="../ink/ink1212.xml"/><Relationship Id="rId152" Type="http://schemas.openxmlformats.org/officeDocument/2006/relationships/image" Target="../media/image1227.png"/><Relationship Id="rId19" Type="http://schemas.openxmlformats.org/officeDocument/2006/relationships/image" Target="../media/image1162.png"/><Relationship Id="rId14" Type="http://schemas.openxmlformats.org/officeDocument/2006/relationships/customXml" Target="../ink/ink1178.xml"/><Relationship Id="rId30" Type="http://schemas.openxmlformats.org/officeDocument/2006/relationships/customXml" Target="../ink/ink1186.xml"/><Relationship Id="rId35" Type="http://schemas.openxmlformats.org/officeDocument/2006/relationships/image" Target="../media/image1170.png"/><Relationship Id="rId56" Type="http://schemas.openxmlformats.org/officeDocument/2006/relationships/customXml" Target="../ink/ink1199.xml"/><Relationship Id="rId77" Type="http://schemas.openxmlformats.org/officeDocument/2006/relationships/image" Target="../media/image1191.png"/><Relationship Id="rId100" Type="http://schemas.openxmlformats.org/officeDocument/2006/relationships/customXml" Target="../ink/ink1221.xml"/><Relationship Id="rId105" Type="http://schemas.openxmlformats.org/officeDocument/2006/relationships/image" Target="../media/image1205.png"/><Relationship Id="rId126" Type="http://schemas.openxmlformats.org/officeDocument/2006/relationships/image" Target="../media/image1214.png"/><Relationship Id="rId147" Type="http://schemas.openxmlformats.org/officeDocument/2006/relationships/customXml" Target="../ink/ink1245.xml"/><Relationship Id="rId168" Type="http://schemas.openxmlformats.org/officeDocument/2006/relationships/image" Target="../media/image1235.png"/><Relationship Id="rId8" Type="http://schemas.openxmlformats.org/officeDocument/2006/relationships/customXml" Target="../ink/ink1175.xml"/><Relationship Id="rId51" Type="http://schemas.openxmlformats.org/officeDocument/2006/relationships/image" Target="../media/image1178.png"/><Relationship Id="rId72" Type="http://schemas.openxmlformats.org/officeDocument/2006/relationships/customXml" Target="../ink/ink1207.xml"/><Relationship Id="rId93" Type="http://schemas.openxmlformats.org/officeDocument/2006/relationships/image" Target="../media/image1199.png"/><Relationship Id="rId98" Type="http://schemas.openxmlformats.org/officeDocument/2006/relationships/customXml" Target="../ink/ink1220.xml"/><Relationship Id="rId121" Type="http://schemas.openxmlformats.org/officeDocument/2006/relationships/customXml" Target="../ink/ink1232.xml"/><Relationship Id="rId142" Type="http://schemas.openxmlformats.org/officeDocument/2006/relationships/image" Target="../media/image1222.png"/><Relationship Id="rId163" Type="http://schemas.openxmlformats.org/officeDocument/2006/relationships/customXml" Target="../ink/ink1253.xml"/><Relationship Id="rId3" Type="http://schemas.openxmlformats.org/officeDocument/2006/relationships/image" Target="../media/image1154.png"/><Relationship Id="rId25" Type="http://schemas.openxmlformats.org/officeDocument/2006/relationships/image" Target="../media/image1165.png"/><Relationship Id="rId46" Type="http://schemas.openxmlformats.org/officeDocument/2006/relationships/customXml" Target="../ink/ink1194.xml"/><Relationship Id="rId67" Type="http://schemas.openxmlformats.org/officeDocument/2006/relationships/image" Target="../media/image1186.png"/><Relationship Id="rId116" Type="http://schemas.openxmlformats.org/officeDocument/2006/relationships/customXml" Target="../ink/ink1229.xml"/><Relationship Id="rId137" Type="http://schemas.openxmlformats.org/officeDocument/2006/relationships/customXml" Target="../ink/ink1240.xml"/><Relationship Id="rId158" Type="http://schemas.openxmlformats.org/officeDocument/2006/relationships/image" Target="../media/image1230.png"/><Relationship Id="rId20" Type="http://schemas.openxmlformats.org/officeDocument/2006/relationships/customXml" Target="../ink/ink1181.xml"/><Relationship Id="rId41" Type="http://schemas.openxmlformats.org/officeDocument/2006/relationships/image" Target="../media/image1173.png"/><Relationship Id="rId62" Type="http://schemas.openxmlformats.org/officeDocument/2006/relationships/customXml" Target="../ink/ink1202.xml"/><Relationship Id="rId83" Type="http://schemas.openxmlformats.org/officeDocument/2006/relationships/image" Target="../media/image1194.png"/><Relationship Id="rId88" Type="http://schemas.openxmlformats.org/officeDocument/2006/relationships/customXml" Target="../ink/ink1215.xml"/><Relationship Id="rId111" Type="http://schemas.openxmlformats.org/officeDocument/2006/relationships/image" Target="../media/image1208.png"/><Relationship Id="rId132" Type="http://schemas.openxmlformats.org/officeDocument/2006/relationships/image" Target="../media/image1217.png"/><Relationship Id="rId153" Type="http://schemas.openxmlformats.org/officeDocument/2006/relationships/customXml" Target="../ink/ink1248.xml"/><Relationship Id="rId15" Type="http://schemas.openxmlformats.org/officeDocument/2006/relationships/image" Target="../media/image1160.png"/><Relationship Id="rId36" Type="http://schemas.openxmlformats.org/officeDocument/2006/relationships/customXml" Target="../ink/ink1189.xml"/><Relationship Id="rId57" Type="http://schemas.openxmlformats.org/officeDocument/2006/relationships/image" Target="../media/image1181.png"/><Relationship Id="rId106" Type="http://schemas.openxmlformats.org/officeDocument/2006/relationships/customXml" Target="../ink/ink1224.xml"/><Relationship Id="rId127" Type="http://schemas.openxmlformats.org/officeDocument/2006/relationships/customXml" Target="../ink/ink1235.xml"/><Relationship Id="rId10" Type="http://schemas.openxmlformats.org/officeDocument/2006/relationships/customXml" Target="../ink/ink1176.xml"/><Relationship Id="rId31" Type="http://schemas.openxmlformats.org/officeDocument/2006/relationships/image" Target="../media/image1168.png"/><Relationship Id="rId52" Type="http://schemas.openxmlformats.org/officeDocument/2006/relationships/customXml" Target="../ink/ink1197.xml"/><Relationship Id="rId73" Type="http://schemas.openxmlformats.org/officeDocument/2006/relationships/image" Target="../media/image1189.png"/><Relationship Id="rId78" Type="http://schemas.openxmlformats.org/officeDocument/2006/relationships/customXml" Target="../ink/ink1210.xml"/><Relationship Id="rId94" Type="http://schemas.openxmlformats.org/officeDocument/2006/relationships/customXml" Target="../ink/ink1218.xml"/><Relationship Id="rId99" Type="http://schemas.openxmlformats.org/officeDocument/2006/relationships/image" Target="../media/image1202.png"/><Relationship Id="rId101" Type="http://schemas.openxmlformats.org/officeDocument/2006/relationships/image" Target="../media/image1203.png"/><Relationship Id="rId122" Type="http://schemas.openxmlformats.org/officeDocument/2006/relationships/image" Target="../media/image1212.png"/><Relationship Id="rId143" Type="http://schemas.openxmlformats.org/officeDocument/2006/relationships/customXml" Target="../ink/ink1243.xml"/><Relationship Id="rId148" Type="http://schemas.openxmlformats.org/officeDocument/2006/relationships/image" Target="../media/image1225.png"/><Relationship Id="rId164" Type="http://schemas.openxmlformats.org/officeDocument/2006/relationships/image" Target="../media/image1233.png"/><Relationship Id="rId169" Type="http://schemas.openxmlformats.org/officeDocument/2006/relationships/customXml" Target="../ink/ink1256.xml"/><Relationship Id="rId4" Type="http://schemas.openxmlformats.org/officeDocument/2006/relationships/customXml" Target="../ink/ink1173.xml"/><Relationship Id="rId9" Type="http://schemas.openxmlformats.org/officeDocument/2006/relationships/image" Target="../media/image1157.png"/><Relationship Id="rId26" Type="http://schemas.openxmlformats.org/officeDocument/2006/relationships/customXml" Target="../ink/ink1184.xml"/><Relationship Id="rId47" Type="http://schemas.openxmlformats.org/officeDocument/2006/relationships/image" Target="../media/image1176.png"/><Relationship Id="rId68" Type="http://schemas.openxmlformats.org/officeDocument/2006/relationships/customXml" Target="../ink/ink1205.xml"/><Relationship Id="rId89" Type="http://schemas.openxmlformats.org/officeDocument/2006/relationships/image" Target="../media/image1197.png"/><Relationship Id="rId112" Type="http://schemas.openxmlformats.org/officeDocument/2006/relationships/customXml" Target="../ink/ink1227.xml"/><Relationship Id="rId133" Type="http://schemas.openxmlformats.org/officeDocument/2006/relationships/customXml" Target="../ink/ink1238.xml"/><Relationship Id="rId154" Type="http://schemas.openxmlformats.org/officeDocument/2006/relationships/image" Target="../media/image1228.png"/><Relationship Id="rId16" Type="http://schemas.openxmlformats.org/officeDocument/2006/relationships/customXml" Target="../ink/ink1179.xml"/><Relationship Id="rId37" Type="http://schemas.openxmlformats.org/officeDocument/2006/relationships/image" Target="../media/image1171.png"/><Relationship Id="rId58" Type="http://schemas.openxmlformats.org/officeDocument/2006/relationships/customXml" Target="../ink/ink1200.xml"/><Relationship Id="rId79" Type="http://schemas.openxmlformats.org/officeDocument/2006/relationships/image" Target="../media/image1192.png"/><Relationship Id="rId102" Type="http://schemas.openxmlformats.org/officeDocument/2006/relationships/customXml" Target="../ink/ink1222.xml"/><Relationship Id="rId123" Type="http://schemas.openxmlformats.org/officeDocument/2006/relationships/customXml" Target="../ink/ink1233.xml"/><Relationship Id="rId144" Type="http://schemas.openxmlformats.org/officeDocument/2006/relationships/image" Target="../media/image1223.png"/><Relationship Id="rId90" Type="http://schemas.openxmlformats.org/officeDocument/2006/relationships/customXml" Target="../ink/ink1216.xml"/><Relationship Id="rId165" Type="http://schemas.openxmlformats.org/officeDocument/2006/relationships/customXml" Target="../ink/ink1254.xml"/><Relationship Id="rId27" Type="http://schemas.openxmlformats.org/officeDocument/2006/relationships/image" Target="../media/image1166.png"/><Relationship Id="rId48" Type="http://schemas.openxmlformats.org/officeDocument/2006/relationships/customXml" Target="../ink/ink1195.xml"/><Relationship Id="rId69" Type="http://schemas.openxmlformats.org/officeDocument/2006/relationships/image" Target="../media/image1187.png"/><Relationship Id="rId113" Type="http://schemas.openxmlformats.org/officeDocument/2006/relationships/image" Target="../media/image57.png"/><Relationship Id="rId134" Type="http://schemas.openxmlformats.org/officeDocument/2006/relationships/image" Target="../media/image1218.png"/><Relationship Id="rId80" Type="http://schemas.openxmlformats.org/officeDocument/2006/relationships/customXml" Target="../ink/ink1211.xml"/><Relationship Id="rId155" Type="http://schemas.openxmlformats.org/officeDocument/2006/relationships/customXml" Target="../ink/ink1249.xml"/><Relationship Id="rId17" Type="http://schemas.openxmlformats.org/officeDocument/2006/relationships/image" Target="../media/image1161.png"/><Relationship Id="rId38" Type="http://schemas.openxmlformats.org/officeDocument/2006/relationships/customXml" Target="../ink/ink1190.xml"/><Relationship Id="rId59" Type="http://schemas.openxmlformats.org/officeDocument/2006/relationships/image" Target="../media/image1182.png"/><Relationship Id="rId103" Type="http://schemas.openxmlformats.org/officeDocument/2006/relationships/image" Target="../media/image1204.png"/><Relationship Id="rId124" Type="http://schemas.openxmlformats.org/officeDocument/2006/relationships/image" Target="../media/image12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5.xml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.xml"/><Relationship Id="rId21" Type="http://schemas.openxmlformats.org/officeDocument/2006/relationships/image" Target="../media/image98.png"/><Relationship Id="rId42" Type="http://schemas.openxmlformats.org/officeDocument/2006/relationships/customXml" Target="../ink/ink108.xml"/><Relationship Id="rId47" Type="http://schemas.openxmlformats.org/officeDocument/2006/relationships/image" Target="../media/image111.png"/><Relationship Id="rId63" Type="http://schemas.openxmlformats.org/officeDocument/2006/relationships/image" Target="../media/image119.png"/><Relationship Id="rId68" Type="http://schemas.openxmlformats.org/officeDocument/2006/relationships/customXml" Target="../ink/ink121.xml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9" Type="http://schemas.openxmlformats.org/officeDocument/2006/relationships/image" Target="../media/image102.png"/><Relationship Id="rId11" Type="http://schemas.openxmlformats.org/officeDocument/2006/relationships/image" Target="../media/image93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106.png"/><Relationship Id="rId40" Type="http://schemas.openxmlformats.org/officeDocument/2006/relationships/customXml" Target="../ink/ink107.xml"/><Relationship Id="rId45" Type="http://schemas.openxmlformats.org/officeDocument/2006/relationships/image" Target="../media/image110.png"/><Relationship Id="rId53" Type="http://schemas.openxmlformats.org/officeDocument/2006/relationships/image" Target="../media/image114.png"/><Relationship Id="rId58" Type="http://schemas.openxmlformats.org/officeDocument/2006/relationships/customXml" Target="../ink/ink116.xml"/><Relationship Id="rId66" Type="http://schemas.openxmlformats.org/officeDocument/2006/relationships/customXml" Target="../ink/ink120.xml"/><Relationship Id="rId5" Type="http://schemas.openxmlformats.org/officeDocument/2006/relationships/image" Target="../media/image90.png"/><Relationship Id="rId61" Type="http://schemas.openxmlformats.org/officeDocument/2006/relationships/image" Target="../media/image118.png"/><Relationship Id="rId19" Type="http://schemas.openxmlformats.org/officeDocument/2006/relationships/image" Target="../media/image97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101.png"/><Relationship Id="rId30" Type="http://schemas.openxmlformats.org/officeDocument/2006/relationships/customXml" Target="../ink/ink102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48" Type="http://schemas.openxmlformats.org/officeDocument/2006/relationships/customXml" Target="../ink/ink111.xml"/><Relationship Id="rId56" Type="http://schemas.openxmlformats.org/officeDocument/2006/relationships/customXml" Target="../ink/ink115.xml"/><Relationship Id="rId64" Type="http://schemas.openxmlformats.org/officeDocument/2006/relationships/customXml" Target="../ink/ink119.xml"/><Relationship Id="rId69" Type="http://schemas.openxmlformats.org/officeDocument/2006/relationships/image" Target="../media/image122.png"/><Relationship Id="rId8" Type="http://schemas.openxmlformats.org/officeDocument/2006/relationships/customXml" Target="../ink/ink91.xml"/><Relationship Id="rId51" Type="http://schemas.openxmlformats.org/officeDocument/2006/relationships/image" Target="../media/image113.png"/><Relationship Id="rId72" Type="http://schemas.openxmlformats.org/officeDocument/2006/relationships/customXml" Target="../ink/ink123.xml"/><Relationship Id="rId3" Type="http://schemas.openxmlformats.org/officeDocument/2006/relationships/image" Target="../media/image89.png"/><Relationship Id="rId12" Type="http://schemas.openxmlformats.org/officeDocument/2006/relationships/customXml" Target="../ink/ink93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59" Type="http://schemas.openxmlformats.org/officeDocument/2006/relationships/image" Target="../media/image117.png"/><Relationship Id="rId67" Type="http://schemas.openxmlformats.org/officeDocument/2006/relationships/image" Target="../media/image121.png"/><Relationship Id="rId20" Type="http://schemas.openxmlformats.org/officeDocument/2006/relationships/customXml" Target="../ink/ink97.xml"/><Relationship Id="rId41" Type="http://schemas.openxmlformats.org/officeDocument/2006/relationships/image" Target="../media/image108.png"/><Relationship Id="rId54" Type="http://schemas.openxmlformats.org/officeDocument/2006/relationships/customXml" Target="../ink/ink114.xml"/><Relationship Id="rId62" Type="http://schemas.openxmlformats.org/officeDocument/2006/relationships/customXml" Target="../ink/ink118.xml"/><Relationship Id="rId70" Type="http://schemas.openxmlformats.org/officeDocument/2006/relationships/customXml" Target="../ink/ink1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0.xml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112.png"/><Relationship Id="rId57" Type="http://schemas.openxmlformats.org/officeDocument/2006/relationships/image" Target="../media/image116.png"/><Relationship Id="rId10" Type="http://schemas.openxmlformats.org/officeDocument/2006/relationships/customXml" Target="../ink/ink92.xml"/><Relationship Id="rId31" Type="http://schemas.openxmlformats.org/officeDocument/2006/relationships/image" Target="../media/image103.png"/><Relationship Id="rId44" Type="http://schemas.openxmlformats.org/officeDocument/2006/relationships/customXml" Target="../ink/ink109.xml"/><Relationship Id="rId52" Type="http://schemas.openxmlformats.org/officeDocument/2006/relationships/customXml" Target="../ink/ink113.xml"/><Relationship Id="rId60" Type="http://schemas.openxmlformats.org/officeDocument/2006/relationships/customXml" Target="../ink/ink117.xml"/><Relationship Id="rId65" Type="http://schemas.openxmlformats.org/officeDocument/2006/relationships/image" Target="../media/image120.png"/><Relationship Id="rId73" Type="http://schemas.openxmlformats.org/officeDocument/2006/relationships/image" Target="../media/image124.png"/><Relationship Id="rId4" Type="http://schemas.openxmlformats.org/officeDocument/2006/relationships/customXml" Target="../ink/ink89.xml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96.xml"/><Relationship Id="rId39" Type="http://schemas.openxmlformats.org/officeDocument/2006/relationships/image" Target="../media/image107.png"/><Relationship Id="rId34" Type="http://schemas.openxmlformats.org/officeDocument/2006/relationships/customXml" Target="../ink/ink104.xml"/><Relationship Id="rId50" Type="http://schemas.openxmlformats.org/officeDocument/2006/relationships/customXml" Target="../ink/ink112.xml"/><Relationship Id="rId55" Type="http://schemas.openxmlformats.org/officeDocument/2006/relationships/image" Target="../media/image115.png"/><Relationship Id="rId7" Type="http://schemas.openxmlformats.org/officeDocument/2006/relationships/image" Target="../media/image91.png"/><Relationship Id="rId71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7.png"/><Relationship Id="rId21" Type="http://schemas.openxmlformats.org/officeDocument/2006/relationships/customXml" Target="../ink/ink133.xml"/><Relationship Id="rId42" Type="http://schemas.openxmlformats.org/officeDocument/2006/relationships/image" Target="../media/image144.png"/><Relationship Id="rId47" Type="http://schemas.openxmlformats.org/officeDocument/2006/relationships/customXml" Target="../ink/ink146.xml"/><Relationship Id="rId63" Type="http://schemas.openxmlformats.org/officeDocument/2006/relationships/customXml" Target="../ink/ink154.xml"/><Relationship Id="rId68" Type="http://schemas.openxmlformats.org/officeDocument/2006/relationships/image" Target="../media/image157.png"/><Relationship Id="rId16" Type="http://schemas.openxmlformats.org/officeDocument/2006/relationships/image" Target="../media/image132.png"/><Relationship Id="rId11" Type="http://schemas.openxmlformats.org/officeDocument/2006/relationships/customXml" Target="../ink/ink128.xml"/><Relationship Id="rId24" Type="http://schemas.openxmlformats.org/officeDocument/2006/relationships/image" Target="../media/image136.png"/><Relationship Id="rId32" Type="http://schemas.openxmlformats.org/officeDocument/2006/relationships/image" Target="../media/image140.png"/><Relationship Id="rId37" Type="http://schemas.openxmlformats.org/officeDocument/2006/relationships/customXml" Target="../ink/ink141.xml"/><Relationship Id="rId40" Type="http://schemas.openxmlformats.org/officeDocument/2006/relationships/image" Target="../media/image143.png"/><Relationship Id="rId45" Type="http://schemas.openxmlformats.org/officeDocument/2006/relationships/customXml" Target="../ink/ink145.xml"/><Relationship Id="rId53" Type="http://schemas.openxmlformats.org/officeDocument/2006/relationships/customXml" Target="../ink/ink149.xml"/><Relationship Id="rId58" Type="http://schemas.openxmlformats.org/officeDocument/2006/relationships/image" Target="../media/image152.png"/><Relationship Id="rId66" Type="http://schemas.openxmlformats.org/officeDocument/2006/relationships/image" Target="../media/image156.png"/><Relationship Id="rId74" Type="http://schemas.openxmlformats.org/officeDocument/2006/relationships/customXml" Target="../ink/ink160.xml"/><Relationship Id="rId5" Type="http://schemas.openxmlformats.org/officeDocument/2006/relationships/customXml" Target="../ink/ink125.xml"/><Relationship Id="rId61" Type="http://schemas.openxmlformats.org/officeDocument/2006/relationships/customXml" Target="../ink/ink153.xml"/><Relationship Id="rId19" Type="http://schemas.openxmlformats.org/officeDocument/2006/relationships/customXml" Target="../ink/ink132.xml"/><Relationship Id="rId14" Type="http://schemas.openxmlformats.org/officeDocument/2006/relationships/image" Target="../media/image131.png"/><Relationship Id="rId22" Type="http://schemas.openxmlformats.org/officeDocument/2006/relationships/image" Target="../media/image135.png"/><Relationship Id="rId27" Type="http://schemas.openxmlformats.org/officeDocument/2006/relationships/customXml" Target="../ink/ink136.xml"/><Relationship Id="rId30" Type="http://schemas.openxmlformats.org/officeDocument/2006/relationships/image" Target="../media/image139.png"/><Relationship Id="rId35" Type="http://schemas.openxmlformats.org/officeDocument/2006/relationships/customXml" Target="../ink/ink140.xml"/><Relationship Id="rId43" Type="http://schemas.openxmlformats.org/officeDocument/2006/relationships/customXml" Target="../ink/ink144.xml"/><Relationship Id="rId48" Type="http://schemas.openxmlformats.org/officeDocument/2006/relationships/image" Target="../media/image147.png"/><Relationship Id="rId56" Type="http://schemas.openxmlformats.org/officeDocument/2006/relationships/image" Target="../media/image151.png"/><Relationship Id="rId64" Type="http://schemas.openxmlformats.org/officeDocument/2006/relationships/image" Target="../media/image155.png"/><Relationship Id="rId69" Type="http://schemas.openxmlformats.org/officeDocument/2006/relationships/customXml" Target="../ink/ink157.xml"/><Relationship Id="rId77" Type="http://schemas.openxmlformats.org/officeDocument/2006/relationships/image" Target="../media/image161.png"/><Relationship Id="rId8" Type="http://schemas.openxmlformats.org/officeDocument/2006/relationships/image" Target="../media/image128.png"/><Relationship Id="rId51" Type="http://schemas.openxmlformats.org/officeDocument/2006/relationships/customXml" Target="../ink/ink148.xml"/><Relationship Id="rId72" Type="http://schemas.openxmlformats.org/officeDocument/2006/relationships/customXml" Target="../ink/ink159.xml"/><Relationship Id="rId3" Type="http://schemas.openxmlformats.org/officeDocument/2006/relationships/customXml" Target="../ink/ink124.xml"/><Relationship Id="rId12" Type="http://schemas.openxmlformats.org/officeDocument/2006/relationships/image" Target="../media/image130.png"/><Relationship Id="rId17" Type="http://schemas.openxmlformats.org/officeDocument/2006/relationships/customXml" Target="../ink/ink131.xml"/><Relationship Id="rId25" Type="http://schemas.openxmlformats.org/officeDocument/2006/relationships/customXml" Target="../ink/ink135.xml"/><Relationship Id="rId33" Type="http://schemas.openxmlformats.org/officeDocument/2006/relationships/customXml" Target="../ink/ink139.xml"/><Relationship Id="rId38" Type="http://schemas.openxmlformats.org/officeDocument/2006/relationships/image" Target="../media/image57.png"/><Relationship Id="rId46" Type="http://schemas.openxmlformats.org/officeDocument/2006/relationships/image" Target="../media/image146.png"/><Relationship Id="rId59" Type="http://schemas.openxmlformats.org/officeDocument/2006/relationships/customXml" Target="../ink/ink152.xml"/><Relationship Id="rId67" Type="http://schemas.openxmlformats.org/officeDocument/2006/relationships/customXml" Target="../ink/ink156.xml"/><Relationship Id="rId20" Type="http://schemas.openxmlformats.org/officeDocument/2006/relationships/image" Target="../media/image134.png"/><Relationship Id="rId41" Type="http://schemas.openxmlformats.org/officeDocument/2006/relationships/customXml" Target="../ink/ink143.xml"/><Relationship Id="rId54" Type="http://schemas.openxmlformats.org/officeDocument/2006/relationships/image" Target="../media/image150.png"/><Relationship Id="rId62" Type="http://schemas.openxmlformats.org/officeDocument/2006/relationships/image" Target="../media/image154.png"/><Relationship Id="rId70" Type="http://schemas.openxmlformats.org/officeDocument/2006/relationships/customXml" Target="../ink/ink158.xml"/><Relationship Id="rId75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5" Type="http://schemas.openxmlformats.org/officeDocument/2006/relationships/customXml" Target="../ink/ink130.xml"/><Relationship Id="rId23" Type="http://schemas.openxmlformats.org/officeDocument/2006/relationships/customXml" Target="../ink/ink134.xml"/><Relationship Id="rId28" Type="http://schemas.openxmlformats.org/officeDocument/2006/relationships/image" Target="../media/image138.png"/><Relationship Id="rId36" Type="http://schemas.openxmlformats.org/officeDocument/2006/relationships/image" Target="../media/image142.png"/><Relationship Id="rId49" Type="http://schemas.openxmlformats.org/officeDocument/2006/relationships/customXml" Target="../ink/ink147.xml"/><Relationship Id="rId57" Type="http://schemas.openxmlformats.org/officeDocument/2006/relationships/customXml" Target="../ink/ink151.xml"/><Relationship Id="rId10" Type="http://schemas.openxmlformats.org/officeDocument/2006/relationships/image" Target="../media/image129.png"/><Relationship Id="rId31" Type="http://schemas.openxmlformats.org/officeDocument/2006/relationships/customXml" Target="../ink/ink138.xml"/><Relationship Id="rId44" Type="http://schemas.openxmlformats.org/officeDocument/2006/relationships/image" Target="../media/image145.png"/><Relationship Id="rId52" Type="http://schemas.openxmlformats.org/officeDocument/2006/relationships/image" Target="../media/image149.png"/><Relationship Id="rId60" Type="http://schemas.openxmlformats.org/officeDocument/2006/relationships/image" Target="../media/image153.png"/><Relationship Id="rId65" Type="http://schemas.openxmlformats.org/officeDocument/2006/relationships/customXml" Target="../ink/ink155.xml"/><Relationship Id="rId73" Type="http://schemas.openxmlformats.org/officeDocument/2006/relationships/image" Target="../media/image159.png"/><Relationship Id="rId4" Type="http://schemas.openxmlformats.org/officeDocument/2006/relationships/image" Target="../media/image126.png"/><Relationship Id="rId9" Type="http://schemas.openxmlformats.org/officeDocument/2006/relationships/customXml" Target="../ink/ink127.xml"/><Relationship Id="rId13" Type="http://schemas.openxmlformats.org/officeDocument/2006/relationships/customXml" Target="../ink/ink129.xml"/><Relationship Id="rId18" Type="http://schemas.openxmlformats.org/officeDocument/2006/relationships/image" Target="../media/image133.png"/><Relationship Id="rId39" Type="http://schemas.openxmlformats.org/officeDocument/2006/relationships/customXml" Target="../ink/ink142.xml"/><Relationship Id="rId34" Type="http://schemas.openxmlformats.org/officeDocument/2006/relationships/image" Target="../media/image141.png"/><Relationship Id="rId50" Type="http://schemas.openxmlformats.org/officeDocument/2006/relationships/image" Target="../media/image148.png"/><Relationship Id="rId55" Type="http://schemas.openxmlformats.org/officeDocument/2006/relationships/customXml" Target="../ink/ink150.xml"/><Relationship Id="rId76" Type="http://schemas.openxmlformats.org/officeDocument/2006/relationships/customXml" Target="../ink/ink161.xml"/><Relationship Id="rId7" Type="http://schemas.openxmlformats.org/officeDocument/2006/relationships/customXml" Target="../ink/ink126.xml"/><Relationship Id="rId71" Type="http://schemas.openxmlformats.org/officeDocument/2006/relationships/image" Target="../media/image158.png"/><Relationship Id="rId2" Type="http://schemas.openxmlformats.org/officeDocument/2006/relationships/image" Target="../media/image125.png"/><Relationship Id="rId29" Type="http://schemas.openxmlformats.org/officeDocument/2006/relationships/customXml" Target="../ink/ink13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0.xml"/><Relationship Id="rId21" Type="http://schemas.openxmlformats.org/officeDocument/2006/relationships/image" Target="../media/image639.png"/><Relationship Id="rId63" Type="http://schemas.openxmlformats.org/officeDocument/2006/relationships/image" Target="../media/image660.png"/><Relationship Id="rId159" Type="http://schemas.openxmlformats.org/officeDocument/2006/relationships/customXml" Target="../ink/ink241.xml"/><Relationship Id="rId170" Type="http://schemas.openxmlformats.org/officeDocument/2006/relationships/image" Target="../media/image713.png"/><Relationship Id="rId226" Type="http://schemas.openxmlformats.org/officeDocument/2006/relationships/customXml" Target="../ink/ink275.xml"/><Relationship Id="rId268" Type="http://schemas.openxmlformats.org/officeDocument/2006/relationships/customXml" Target="../ink/ink296.xml"/><Relationship Id="rId32" Type="http://schemas.openxmlformats.org/officeDocument/2006/relationships/customXml" Target="../ink/ink177.xml"/><Relationship Id="rId74" Type="http://schemas.openxmlformats.org/officeDocument/2006/relationships/customXml" Target="../ink/ink198.xml"/><Relationship Id="rId128" Type="http://schemas.openxmlformats.org/officeDocument/2006/relationships/image" Target="../media/image692.png"/><Relationship Id="rId5" Type="http://schemas.openxmlformats.org/officeDocument/2006/relationships/image" Target="../media/image631.png"/><Relationship Id="rId95" Type="http://schemas.openxmlformats.org/officeDocument/2006/relationships/customXml" Target="../ink/ink209.xml"/><Relationship Id="rId160" Type="http://schemas.openxmlformats.org/officeDocument/2006/relationships/image" Target="../media/image708.png"/><Relationship Id="rId181" Type="http://schemas.openxmlformats.org/officeDocument/2006/relationships/customXml" Target="../ink/ink253.xml"/><Relationship Id="rId216" Type="http://schemas.openxmlformats.org/officeDocument/2006/relationships/customXml" Target="../ink/ink270.xml"/><Relationship Id="rId237" Type="http://schemas.openxmlformats.org/officeDocument/2006/relationships/image" Target="../media/image163.png"/><Relationship Id="rId258" Type="http://schemas.openxmlformats.org/officeDocument/2006/relationships/customXml" Target="../ink/ink291.xml"/><Relationship Id="rId22" Type="http://schemas.openxmlformats.org/officeDocument/2006/relationships/customXml" Target="../ink/ink172.xml"/><Relationship Id="rId43" Type="http://schemas.openxmlformats.org/officeDocument/2006/relationships/image" Target="../media/image650.png"/><Relationship Id="rId64" Type="http://schemas.openxmlformats.org/officeDocument/2006/relationships/customXml" Target="../ink/ink193.xml"/><Relationship Id="rId118" Type="http://schemas.openxmlformats.org/officeDocument/2006/relationships/image" Target="../media/image687.png"/><Relationship Id="rId139" Type="http://schemas.openxmlformats.org/officeDocument/2006/relationships/customXml" Target="../ink/ink231.xml"/><Relationship Id="rId85" Type="http://schemas.openxmlformats.org/officeDocument/2006/relationships/customXml" Target="../ink/ink204.xml"/><Relationship Id="rId150" Type="http://schemas.openxmlformats.org/officeDocument/2006/relationships/image" Target="../media/image703.png"/><Relationship Id="rId171" Type="http://schemas.openxmlformats.org/officeDocument/2006/relationships/customXml" Target="../ink/ink247.xml"/><Relationship Id="rId192" Type="http://schemas.openxmlformats.org/officeDocument/2006/relationships/image" Target="../media/image723.png"/><Relationship Id="rId206" Type="http://schemas.openxmlformats.org/officeDocument/2006/relationships/customXml" Target="../ink/ink265.xml"/><Relationship Id="rId227" Type="http://schemas.openxmlformats.org/officeDocument/2006/relationships/image" Target="../media/image740.png"/><Relationship Id="rId248" Type="http://schemas.openxmlformats.org/officeDocument/2006/relationships/customXml" Target="../ink/ink286.xml"/><Relationship Id="rId269" Type="http://schemas.openxmlformats.org/officeDocument/2006/relationships/image" Target="../media/image179.png"/><Relationship Id="rId12" Type="http://schemas.openxmlformats.org/officeDocument/2006/relationships/customXml" Target="../ink/ink167.xml"/><Relationship Id="rId33" Type="http://schemas.openxmlformats.org/officeDocument/2006/relationships/image" Target="../media/image645.png"/><Relationship Id="rId108" Type="http://schemas.openxmlformats.org/officeDocument/2006/relationships/image" Target="../media/image682.png"/><Relationship Id="rId129" Type="http://schemas.openxmlformats.org/officeDocument/2006/relationships/customXml" Target="../ink/ink226.xml"/><Relationship Id="rId54" Type="http://schemas.openxmlformats.org/officeDocument/2006/relationships/customXml" Target="../ink/ink188.xml"/><Relationship Id="rId75" Type="http://schemas.openxmlformats.org/officeDocument/2006/relationships/image" Target="../media/image666.png"/><Relationship Id="rId96" Type="http://schemas.openxmlformats.org/officeDocument/2006/relationships/image" Target="../media/image676.png"/><Relationship Id="rId140" Type="http://schemas.openxmlformats.org/officeDocument/2006/relationships/image" Target="../media/image698.png"/><Relationship Id="rId161" Type="http://schemas.openxmlformats.org/officeDocument/2006/relationships/customXml" Target="../ink/ink242.xml"/><Relationship Id="rId182" Type="http://schemas.openxmlformats.org/officeDocument/2006/relationships/image" Target="../media/image718.png"/><Relationship Id="rId217" Type="http://schemas.openxmlformats.org/officeDocument/2006/relationships/image" Target="../media/image735.png"/><Relationship Id="rId6" Type="http://schemas.openxmlformats.org/officeDocument/2006/relationships/customXml" Target="../ink/ink164.xml"/><Relationship Id="rId238" Type="http://schemas.openxmlformats.org/officeDocument/2006/relationships/customXml" Target="../ink/ink281.xml"/><Relationship Id="rId259" Type="http://schemas.openxmlformats.org/officeDocument/2006/relationships/image" Target="../media/image174.png"/><Relationship Id="rId23" Type="http://schemas.openxmlformats.org/officeDocument/2006/relationships/image" Target="../media/image640.png"/><Relationship Id="rId119" Type="http://schemas.openxmlformats.org/officeDocument/2006/relationships/customXml" Target="../ink/ink221.xml"/><Relationship Id="rId270" Type="http://schemas.openxmlformats.org/officeDocument/2006/relationships/customXml" Target="../ink/ink297.xml"/><Relationship Id="rId44" Type="http://schemas.openxmlformats.org/officeDocument/2006/relationships/customXml" Target="../ink/ink183.xml"/><Relationship Id="rId65" Type="http://schemas.openxmlformats.org/officeDocument/2006/relationships/image" Target="../media/image661.png"/><Relationship Id="rId86" Type="http://schemas.openxmlformats.org/officeDocument/2006/relationships/image" Target="../media/image671.png"/><Relationship Id="rId130" Type="http://schemas.openxmlformats.org/officeDocument/2006/relationships/image" Target="../media/image693.png"/><Relationship Id="rId151" Type="http://schemas.openxmlformats.org/officeDocument/2006/relationships/customXml" Target="../ink/ink237.xml"/><Relationship Id="rId172" Type="http://schemas.openxmlformats.org/officeDocument/2006/relationships/image" Target="../media/image714.png"/><Relationship Id="rId193" Type="http://schemas.openxmlformats.org/officeDocument/2006/relationships/customXml" Target="../ink/ink259.xml"/><Relationship Id="rId207" Type="http://schemas.openxmlformats.org/officeDocument/2006/relationships/image" Target="../media/image730.png"/><Relationship Id="rId228" Type="http://schemas.openxmlformats.org/officeDocument/2006/relationships/customXml" Target="../ink/ink276.xml"/><Relationship Id="rId249" Type="http://schemas.openxmlformats.org/officeDocument/2006/relationships/image" Target="../media/image169.png"/><Relationship Id="rId13" Type="http://schemas.openxmlformats.org/officeDocument/2006/relationships/image" Target="../media/image635.png"/><Relationship Id="rId109" Type="http://schemas.openxmlformats.org/officeDocument/2006/relationships/customXml" Target="../ink/ink216.xml"/><Relationship Id="rId260" Type="http://schemas.openxmlformats.org/officeDocument/2006/relationships/customXml" Target="../ink/ink292.xml"/><Relationship Id="rId34" Type="http://schemas.openxmlformats.org/officeDocument/2006/relationships/customXml" Target="../ink/ink178.xml"/><Relationship Id="rId55" Type="http://schemas.openxmlformats.org/officeDocument/2006/relationships/image" Target="../media/image656.png"/><Relationship Id="rId76" Type="http://schemas.openxmlformats.org/officeDocument/2006/relationships/customXml" Target="../ink/ink199.xml"/><Relationship Id="rId97" Type="http://schemas.openxmlformats.org/officeDocument/2006/relationships/customXml" Target="../ink/ink210.xml"/><Relationship Id="rId120" Type="http://schemas.openxmlformats.org/officeDocument/2006/relationships/image" Target="../media/image688.png"/><Relationship Id="rId141" Type="http://schemas.openxmlformats.org/officeDocument/2006/relationships/customXml" Target="../ink/ink232.xml"/><Relationship Id="rId7" Type="http://schemas.openxmlformats.org/officeDocument/2006/relationships/image" Target="../media/image632.png"/><Relationship Id="rId162" Type="http://schemas.openxmlformats.org/officeDocument/2006/relationships/image" Target="../media/image709.png"/><Relationship Id="rId183" Type="http://schemas.openxmlformats.org/officeDocument/2006/relationships/customXml" Target="../ink/ink254.xml"/><Relationship Id="rId218" Type="http://schemas.openxmlformats.org/officeDocument/2006/relationships/customXml" Target="../ink/ink271.xml"/><Relationship Id="rId239" Type="http://schemas.openxmlformats.org/officeDocument/2006/relationships/image" Target="../media/image164.png"/><Relationship Id="rId250" Type="http://schemas.openxmlformats.org/officeDocument/2006/relationships/customXml" Target="../ink/ink287.xml"/><Relationship Id="rId271" Type="http://schemas.openxmlformats.org/officeDocument/2006/relationships/image" Target="../media/image180.png"/><Relationship Id="rId24" Type="http://schemas.openxmlformats.org/officeDocument/2006/relationships/customXml" Target="../ink/ink173.xml"/><Relationship Id="rId45" Type="http://schemas.openxmlformats.org/officeDocument/2006/relationships/image" Target="../media/image651.png"/><Relationship Id="rId66" Type="http://schemas.openxmlformats.org/officeDocument/2006/relationships/customXml" Target="../ink/ink194.xml"/><Relationship Id="rId87" Type="http://schemas.openxmlformats.org/officeDocument/2006/relationships/customXml" Target="../ink/ink205.xml"/><Relationship Id="rId110" Type="http://schemas.openxmlformats.org/officeDocument/2006/relationships/image" Target="../media/image683.png"/><Relationship Id="rId131" Type="http://schemas.openxmlformats.org/officeDocument/2006/relationships/customXml" Target="../ink/ink227.xml"/><Relationship Id="rId152" Type="http://schemas.openxmlformats.org/officeDocument/2006/relationships/image" Target="../media/image704.png"/><Relationship Id="rId173" Type="http://schemas.openxmlformats.org/officeDocument/2006/relationships/customXml" Target="../ink/ink248.xml"/><Relationship Id="rId194" Type="http://schemas.openxmlformats.org/officeDocument/2006/relationships/image" Target="../media/image724.png"/><Relationship Id="rId208" Type="http://schemas.openxmlformats.org/officeDocument/2006/relationships/customXml" Target="../ink/ink266.xml"/><Relationship Id="rId229" Type="http://schemas.openxmlformats.org/officeDocument/2006/relationships/image" Target="../media/image741.png"/><Relationship Id="rId240" Type="http://schemas.openxmlformats.org/officeDocument/2006/relationships/customXml" Target="../ink/ink282.xml"/><Relationship Id="rId261" Type="http://schemas.openxmlformats.org/officeDocument/2006/relationships/image" Target="../media/image175.png"/><Relationship Id="rId14" Type="http://schemas.openxmlformats.org/officeDocument/2006/relationships/customXml" Target="../ink/ink168.xml"/><Relationship Id="rId35" Type="http://schemas.openxmlformats.org/officeDocument/2006/relationships/image" Target="../media/image646.png"/><Relationship Id="rId56" Type="http://schemas.openxmlformats.org/officeDocument/2006/relationships/customXml" Target="../ink/ink189.xml"/><Relationship Id="rId77" Type="http://schemas.openxmlformats.org/officeDocument/2006/relationships/customXml" Target="../ink/ink200.xml"/><Relationship Id="rId100" Type="http://schemas.openxmlformats.org/officeDocument/2006/relationships/image" Target="../media/image678.png"/><Relationship Id="rId8" Type="http://schemas.openxmlformats.org/officeDocument/2006/relationships/customXml" Target="../ink/ink165.xml"/><Relationship Id="rId98" Type="http://schemas.openxmlformats.org/officeDocument/2006/relationships/image" Target="../media/image677.png"/><Relationship Id="rId121" Type="http://schemas.openxmlformats.org/officeDocument/2006/relationships/customXml" Target="../ink/ink222.xml"/><Relationship Id="rId142" Type="http://schemas.openxmlformats.org/officeDocument/2006/relationships/image" Target="../media/image699.png"/><Relationship Id="rId163" Type="http://schemas.openxmlformats.org/officeDocument/2006/relationships/customXml" Target="../ink/ink243.xml"/><Relationship Id="rId184" Type="http://schemas.openxmlformats.org/officeDocument/2006/relationships/image" Target="../media/image719.png"/><Relationship Id="rId219" Type="http://schemas.openxmlformats.org/officeDocument/2006/relationships/image" Target="../media/image736.png"/><Relationship Id="rId230" Type="http://schemas.openxmlformats.org/officeDocument/2006/relationships/customXml" Target="../ink/ink277.xml"/><Relationship Id="rId251" Type="http://schemas.openxmlformats.org/officeDocument/2006/relationships/image" Target="../media/image170.png"/><Relationship Id="rId25" Type="http://schemas.openxmlformats.org/officeDocument/2006/relationships/image" Target="../media/image641.png"/><Relationship Id="rId46" Type="http://schemas.openxmlformats.org/officeDocument/2006/relationships/customXml" Target="../ink/ink184.xml"/><Relationship Id="rId67" Type="http://schemas.openxmlformats.org/officeDocument/2006/relationships/image" Target="../media/image662.png"/><Relationship Id="rId272" Type="http://schemas.openxmlformats.org/officeDocument/2006/relationships/customXml" Target="../ink/ink298.xml"/><Relationship Id="rId88" Type="http://schemas.openxmlformats.org/officeDocument/2006/relationships/image" Target="../media/image672.png"/><Relationship Id="rId111" Type="http://schemas.openxmlformats.org/officeDocument/2006/relationships/customXml" Target="../ink/ink217.xml"/><Relationship Id="rId132" Type="http://schemas.openxmlformats.org/officeDocument/2006/relationships/image" Target="../media/image694.png"/><Relationship Id="rId153" Type="http://schemas.openxmlformats.org/officeDocument/2006/relationships/customXml" Target="../ink/ink238.xml"/><Relationship Id="rId174" Type="http://schemas.openxmlformats.org/officeDocument/2006/relationships/image" Target="../media/image715.png"/><Relationship Id="rId195" Type="http://schemas.openxmlformats.org/officeDocument/2006/relationships/customXml" Target="../ink/ink260.xml"/><Relationship Id="rId209" Type="http://schemas.openxmlformats.org/officeDocument/2006/relationships/image" Target="../media/image731.png"/><Relationship Id="rId220" Type="http://schemas.openxmlformats.org/officeDocument/2006/relationships/customXml" Target="../ink/ink272.xml"/><Relationship Id="rId241" Type="http://schemas.openxmlformats.org/officeDocument/2006/relationships/image" Target="../media/image165.png"/><Relationship Id="rId15" Type="http://schemas.openxmlformats.org/officeDocument/2006/relationships/image" Target="../media/image636.png"/><Relationship Id="rId36" Type="http://schemas.openxmlformats.org/officeDocument/2006/relationships/customXml" Target="../ink/ink179.xml"/><Relationship Id="rId57" Type="http://schemas.openxmlformats.org/officeDocument/2006/relationships/image" Target="../media/image657.png"/><Relationship Id="rId262" Type="http://schemas.openxmlformats.org/officeDocument/2006/relationships/customXml" Target="../ink/ink293.xml"/><Relationship Id="rId78" Type="http://schemas.openxmlformats.org/officeDocument/2006/relationships/image" Target="../media/image667.png"/><Relationship Id="rId99" Type="http://schemas.openxmlformats.org/officeDocument/2006/relationships/customXml" Target="../ink/ink211.xml"/><Relationship Id="rId101" Type="http://schemas.openxmlformats.org/officeDocument/2006/relationships/customXml" Target="../ink/ink212.xml"/><Relationship Id="rId122" Type="http://schemas.openxmlformats.org/officeDocument/2006/relationships/image" Target="../media/image689.png"/><Relationship Id="rId143" Type="http://schemas.openxmlformats.org/officeDocument/2006/relationships/customXml" Target="../ink/ink233.xml"/><Relationship Id="rId164" Type="http://schemas.openxmlformats.org/officeDocument/2006/relationships/image" Target="../media/image710.png"/><Relationship Id="rId185" Type="http://schemas.openxmlformats.org/officeDocument/2006/relationships/customXml" Target="../ink/ink255.xml"/><Relationship Id="rId9" Type="http://schemas.openxmlformats.org/officeDocument/2006/relationships/image" Target="../media/image633.png"/><Relationship Id="rId210" Type="http://schemas.openxmlformats.org/officeDocument/2006/relationships/customXml" Target="../ink/ink267.xml"/><Relationship Id="rId26" Type="http://schemas.openxmlformats.org/officeDocument/2006/relationships/customXml" Target="../ink/ink174.xml"/><Relationship Id="rId231" Type="http://schemas.openxmlformats.org/officeDocument/2006/relationships/image" Target="../media/image742.png"/><Relationship Id="rId252" Type="http://schemas.openxmlformats.org/officeDocument/2006/relationships/customXml" Target="../ink/ink288.xml"/><Relationship Id="rId273" Type="http://schemas.openxmlformats.org/officeDocument/2006/relationships/image" Target="../media/image181.png"/><Relationship Id="rId47" Type="http://schemas.openxmlformats.org/officeDocument/2006/relationships/image" Target="../media/image652.png"/><Relationship Id="rId68" Type="http://schemas.openxmlformats.org/officeDocument/2006/relationships/customXml" Target="../ink/ink195.xml"/><Relationship Id="rId89" Type="http://schemas.openxmlformats.org/officeDocument/2006/relationships/customXml" Target="../ink/ink206.xml"/><Relationship Id="rId112" Type="http://schemas.openxmlformats.org/officeDocument/2006/relationships/image" Target="../media/image684.png"/><Relationship Id="rId133" Type="http://schemas.openxmlformats.org/officeDocument/2006/relationships/customXml" Target="../ink/ink228.xml"/><Relationship Id="rId154" Type="http://schemas.openxmlformats.org/officeDocument/2006/relationships/image" Target="../media/image705.png"/><Relationship Id="rId175" Type="http://schemas.openxmlformats.org/officeDocument/2006/relationships/customXml" Target="../ink/ink249.xml"/><Relationship Id="rId200" Type="http://schemas.openxmlformats.org/officeDocument/2006/relationships/image" Target="../media/image727.png"/><Relationship Id="rId16" Type="http://schemas.openxmlformats.org/officeDocument/2006/relationships/customXml" Target="../ink/ink169.xml"/><Relationship Id="rId221" Type="http://schemas.openxmlformats.org/officeDocument/2006/relationships/image" Target="../media/image737.png"/><Relationship Id="rId242" Type="http://schemas.openxmlformats.org/officeDocument/2006/relationships/customXml" Target="../ink/ink283.xml"/><Relationship Id="rId263" Type="http://schemas.openxmlformats.org/officeDocument/2006/relationships/image" Target="../media/image176.png"/><Relationship Id="rId37" Type="http://schemas.openxmlformats.org/officeDocument/2006/relationships/image" Target="../media/image647.png"/><Relationship Id="rId58" Type="http://schemas.openxmlformats.org/officeDocument/2006/relationships/customXml" Target="../ink/ink190.xml"/><Relationship Id="rId79" Type="http://schemas.openxmlformats.org/officeDocument/2006/relationships/customXml" Target="../ink/ink201.xml"/><Relationship Id="rId102" Type="http://schemas.openxmlformats.org/officeDocument/2006/relationships/image" Target="../media/image679.png"/><Relationship Id="rId123" Type="http://schemas.openxmlformats.org/officeDocument/2006/relationships/customXml" Target="../ink/ink223.xml"/><Relationship Id="rId144" Type="http://schemas.openxmlformats.org/officeDocument/2006/relationships/image" Target="../media/image700.png"/><Relationship Id="rId90" Type="http://schemas.openxmlformats.org/officeDocument/2006/relationships/image" Target="../media/image673.png"/><Relationship Id="rId165" Type="http://schemas.openxmlformats.org/officeDocument/2006/relationships/customXml" Target="../ink/ink244.xml"/><Relationship Id="rId186" Type="http://schemas.openxmlformats.org/officeDocument/2006/relationships/image" Target="../media/image720.png"/><Relationship Id="rId211" Type="http://schemas.openxmlformats.org/officeDocument/2006/relationships/image" Target="../media/image732.png"/><Relationship Id="rId232" Type="http://schemas.openxmlformats.org/officeDocument/2006/relationships/customXml" Target="../ink/ink278.xml"/><Relationship Id="rId253" Type="http://schemas.openxmlformats.org/officeDocument/2006/relationships/image" Target="../media/image171.png"/><Relationship Id="rId274" Type="http://schemas.openxmlformats.org/officeDocument/2006/relationships/customXml" Target="../ink/ink299.xml"/><Relationship Id="rId27" Type="http://schemas.openxmlformats.org/officeDocument/2006/relationships/image" Target="../media/image642.png"/><Relationship Id="rId48" Type="http://schemas.openxmlformats.org/officeDocument/2006/relationships/customXml" Target="../ink/ink185.xml"/><Relationship Id="rId69" Type="http://schemas.openxmlformats.org/officeDocument/2006/relationships/image" Target="../media/image663.png"/><Relationship Id="rId113" Type="http://schemas.openxmlformats.org/officeDocument/2006/relationships/customXml" Target="../ink/ink218.xml"/><Relationship Id="rId134" Type="http://schemas.openxmlformats.org/officeDocument/2006/relationships/image" Target="../media/image695.png"/><Relationship Id="rId80" Type="http://schemas.openxmlformats.org/officeDocument/2006/relationships/image" Target="../media/image668.png"/><Relationship Id="rId155" Type="http://schemas.openxmlformats.org/officeDocument/2006/relationships/customXml" Target="../ink/ink239.xml"/><Relationship Id="rId176" Type="http://schemas.openxmlformats.org/officeDocument/2006/relationships/customXml" Target="../ink/ink250.xml"/><Relationship Id="rId201" Type="http://schemas.openxmlformats.org/officeDocument/2006/relationships/customXml" Target="../ink/ink262.xml"/><Relationship Id="rId222" Type="http://schemas.openxmlformats.org/officeDocument/2006/relationships/customXml" Target="../ink/ink273.xml"/><Relationship Id="rId243" Type="http://schemas.openxmlformats.org/officeDocument/2006/relationships/image" Target="../media/image166.png"/><Relationship Id="rId264" Type="http://schemas.openxmlformats.org/officeDocument/2006/relationships/customXml" Target="../ink/ink294.xml"/><Relationship Id="rId17" Type="http://schemas.openxmlformats.org/officeDocument/2006/relationships/image" Target="../media/image637.png"/><Relationship Id="rId38" Type="http://schemas.openxmlformats.org/officeDocument/2006/relationships/customXml" Target="../ink/ink180.xml"/><Relationship Id="rId59" Type="http://schemas.openxmlformats.org/officeDocument/2006/relationships/image" Target="../media/image658.png"/><Relationship Id="rId103" Type="http://schemas.openxmlformats.org/officeDocument/2006/relationships/customXml" Target="../ink/ink213.xml"/><Relationship Id="rId124" Type="http://schemas.openxmlformats.org/officeDocument/2006/relationships/image" Target="../media/image690.png"/><Relationship Id="rId70" Type="http://schemas.openxmlformats.org/officeDocument/2006/relationships/customXml" Target="../ink/ink196.xml"/><Relationship Id="rId91" Type="http://schemas.openxmlformats.org/officeDocument/2006/relationships/customXml" Target="../ink/ink207.xml"/><Relationship Id="rId145" Type="http://schemas.openxmlformats.org/officeDocument/2006/relationships/customXml" Target="../ink/ink234.xml"/><Relationship Id="rId166" Type="http://schemas.openxmlformats.org/officeDocument/2006/relationships/image" Target="../media/image711.png"/><Relationship Id="rId187" Type="http://schemas.openxmlformats.org/officeDocument/2006/relationships/customXml" Target="../ink/ink256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68.xml"/><Relationship Id="rId233" Type="http://schemas.openxmlformats.org/officeDocument/2006/relationships/image" Target="../media/image743.png"/><Relationship Id="rId254" Type="http://schemas.openxmlformats.org/officeDocument/2006/relationships/customXml" Target="../ink/ink289.xml"/><Relationship Id="rId28" Type="http://schemas.openxmlformats.org/officeDocument/2006/relationships/customXml" Target="../ink/ink175.xml"/><Relationship Id="rId49" Type="http://schemas.openxmlformats.org/officeDocument/2006/relationships/image" Target="../media/image653.png"/><Relationship Id="rId114" Type="http://schemas.openxmlformats.org/officeDocument/2006/relationships/image" Target="../media/image685.png"/><Relationship Id="rId275" Type="http://schemas.openxmlformats.org/officeDocument/2006/relationships/image" Target="../media/image182.png"/><Relationship Id="rId60" Type="http://schemas.openxmlformats.org/officeDocument/2006/relationships/customXml" Target="../ink/ink191.xml"/><Relationship Id="rId81" Type="http://schemas.openxmlformats.org/officeDocument/2006/relationships/customXml" Target="../ink/ink202.xml"/><Relationship Id="rId135" Type="http://schemas.openxmlformats.org/officeDocument/2006/relationships/customXml" Target="../ink/ink229.xml"/><Relationship Id="rId156" Type="http://schemas.openxmlformats.org/officeDocument/2006/relationships/image" Target="../media/image706.png"/><Relationship Id="rId177" Type="http://schemas.openxmlformats.org/officeDocument/2006/relationships/image" Target="../media/image716.png"/><Relationship Id="rId198" Type="http://schemas.openxmlformats.org/officeDocument/2006/relationships/image" Target="../media/image726.png"/><Relationship Id="rId202" Type="http://schemas.openxmlformats.org/officeDocument/2006/relationships/image" Target="../media/image728.png"/><Relationship Id="rId223" Type="http://schemas.openxmlformats.org/officeDocument/2006/relationships/image" Target="../media/image738.png"/><Relationship Id="rId244" Type="http://schemas.openxmlformats.org/officeDocument/2006/relationships/customXml" Target="../ink/ink284.xml"/><Relationship Id="rId18" Type="http://schemas.openxmlformats.org/officeDocument/2006/relationships/customXml" Target="../ink/ink170.xml"/><Relationship Id="rId39" Type="http://schemas.openxmlformats.org/officeDocument/2006/relationships/image" Target="../media/image648.png"/><Relationship Id="rId265" Type="http://schemas.openxmlformats.org/officeDocument/2006/relationships/image" Target="../media/image177.png"/><Relationship Id="rId50" Type="http://schemas.openxmlformats.org/officeDocument/2006/relationships/customXml" Target="../ink/ink186.xml"/><Relationship Id="rId104" Type="http://schemas.openxmlformats.org/officeDocument/2006/relationships/image" Target="../media/image680.png"/><Relationship Id="rId125" Type="http://schemas.openxmlformats.org/officeDocument/2006/relationships/customXml" Target="../ink/ink224.xml"/><Relationship Id="rId146" Type="http://schemas.openxmlformats.org/officeDocument/2006/relationships/image" Target="../media/image701.png"/><Relationship Id="rId167" Type="http://schemas.openxmlformats.org/officeDocument/2006/relationships/customXml" Target="../ink/ink245.xml"/><Relationship Id="rId188" Type="http://schemas.openxmlformats.org/officeDocument/2006/relationships/image" Target="../media/image721.png"/><Relationship Id="rId71" Type="http://schemas.openxmlformats.org/officeDocument/2006/relationships/image" Target="../media/image664.png"/><Relationship Id="rId92" Type="http://schemas.openxmlformats.org/officeDocument/2006/relationships/image" Target="../media/image674.png"/><Relationship Id="rId213" Type="http://schemas.openxmlformats.org/officeDocument/2006/relationships/image" Target="../media/image733.png"/><Relationship Id="rId234" Type="http://schemas.openxmlformats.org/officeDocument/2006/relationships/customXml" Target="../ink/ink279.xml"/><Relationship Id="rId2" Type="http://schemas.openxmlformats.org/officeDocument/2006/relationships/customXml" Target="../ink/ink162.xml"/><Relationship Id="rId29" Type="http://schemas.openxmlformats.org/officeDocument/2006/relationships/image" Target="../media/image643.png"/><Relationship Id="rId255" Type="http://schemas.openxmlformats.org/officeDocument/2006/relationships/image" Target="../media/image172.png"/><Relationship Id="rId40" Type="http://schemas.openxmlformats.org/officeDocument/2006/relationships/customXml" Target="../ink/ink181.xml"/><Relationship Id="rId115" Type="http://schemas.openxmlformats.org/officeDocument/2006/relationships/customXml" Target="../ink/ink219.xml"/><Relationship Id="rId136" Type="http://schemas.openxmlformats.org/officeDocument/2006/relationships/image" Target="../media/image696.png"/><Relationship Id="rId157" Type="http://schemas.openxmlformats.org/officeDocument/2006/relationships/customXml" Target="../ink/ink240.xml"/><Relationship Id="rId178" Type="http://schemas.openxmlformats.org/officeDocument/2006/relationships/customXml" Target="../ink/ink251.xml"/><Relationship Id="rId61" Type="http://schemas.openxmlformats.org/officeDocument/2006/relationships/image" Target="../media/image659.png"/><Relationship Id="rId82" Type="http://schemas.openxmlformats.org/officeDocument/2006/relationships/image" Target="../media/image669.png"/><Relationship Id="rId199" Type="http://schemas.openxmlformats.org/officeDocument/2006/relationships/customXml" Target="../ink/ink261.xml"/><Relationship Id="rId203" Type="http://schemas.openxmlformats.org/officeDocument/2006/relationships/customXml" Target="../ink/ink263.xml"/><Relationship Id="rId19" Type="http://schemas.openxmlformats.org/officeDocument/2006/relationships/image" Target="../media/image638.png"/><Relationship Id="rId224" Type="http://schemas.openxmlformats.org/officeDocument/2006/relationships/customXml" Target="../ink/ink274.xml"/><Relationship Id="rId245" Type="http://schemas.openxmlformats.org/officeDocument/2006/relationships/image" Target="../media/image167.png"/><Relationship Id="rId266" Type="http://schemas.openxmlformats.org/officeDocument/2006/relationships/customXml" Target="../ink/ink295.xml"/><Relationship Id="rId30" Type="http://schemas.openxmlformats.org/officeDocument/2006/relationships/customXml" Target="../ink/ink176.xml"/><Relationship Id="rId105" Type="http://schemas.openxmlformats.org/officeDocument/2006/relationships/customXml" Target="../ink/ink214.xml"/><Relationship Id="rId126" Type="http://schemas.openxmlformats.org/officeDocument/2006/relationships/image" Target="../media/image691.png"/><Relationship Id="rId147" Type="http://schemas.openxmlformats.org/officeDocument/2006/relationships/customXml" Target="../ink/ink235.xml"/><Relationship Id="rId168" Type="http://schemas.openxmlformats.org/officeDocument/2006/relationships/image" Target="../media/image712.png"/><Relationship Id="rId51" Type="http://schemas.openxmlformats.org/officeDocument/2006/relationships/image" Target="../media/image654.png"/><Relationship Id="rId72" Type="http://schemas.openxmlformats.org/officeDocument/2006/relationships/customXml" Target="../ink/ink197.xml"/><Relationship Id="rId93" Type="http://schemas.openxmlformats.org/officeDocument/2006/relationships/customXml" Target="../ink/ink208.xml"/><Relationship Id="rId189" Type="http://schemas.openxmlformats.org/officeDocument/2006/relationships/customXml" Target="../ink/ink257.xml"/><Relationship Id="rId3" Type="http://schemas.openxmlformats.org/officeDocument/2006/relationships/image" Target="../media/image630.png"/><Relationship Id="rId214" Type="http://schemas.openxmlformats.org/officeDocument/2006/relationships/customXml" Target="../ink/ink269.xml"/><Relationship Id="rId235" Type="http://schemas.openxmlformats.org/officeDocument/2006/relationships/image" Target="../media/image162.png"/><Relationship Id="rId256" Type="http://schemas.openxmlformats.org/officeDocument/2006/relationships/customXml" Target="../ink/ink290.xml"/><Relationship Id="rId116" Type="http://schemas.openxmlformats.org/officeDocument/2006/relationships/image" Target="../media/image686.png"/><Relationship Id="rId137" Type="http://schemas.openxmlformats.org/officeDocument/2006/relationships/customXml" Target="../ink/ink230.xml"/><Relationship Id="rId158" Type="http://schemas.openxmlformats.org/officeDocument/2006/relationships/image" Target="../media/image707.png"/><Relationship Id="rId20" Type="http://schemas.openxmlformats.org/officeDocument/2006/relationships/customXml" Target="../ink/ink171.xml"/><Relationship Id="rId41" Type="http://schemas.openxmlformats.org/officeDocument/2006/relationships/image" Target="../media/image649.png"/><Relationship Id="rId62" Type="http://schemas.openxmlformats.org/officeDocument/2006/relationships/customXml" Target="../ink/ink192.xml"/><Relationship Id="rId83" Type="http://schemas.openxmlformats.org/officeDocument/2006/relationships/customXml" Target="../ink/ink203.xml"/><Relationship Id="rId179" Type="http://schemas.openxmlformats.org/officeDocument/2006/relationships/customXml" Target="../ink/ink252.xml"/><Relationship Id="rId190" Type="http://schemas.openxmlformats.org/officeDocument/2006/relationships/image" Target="../media/image722.png"/><Relationship Id="rId204" Type="http://schemas.openxmlformats.org/officeDocument/2006/relationships/customXml" Target="../ink/ink264.xml"/><Relationship Id="rId225" Type="http://schemas.openxmlformats.org/officeDocument/2006/relationships/image" Target="../media/image739.png"/><Relationship Id="rId246" Type="http://schemas.openxmlformats.org/officeDocument/2006/relationships/customXml" Target="../ink/ink285.xml"/><Relationship Id="rId267" Type="http://schemas.openxmlformats.org/officeDocument/2006/relationships/image" Target="../media/image178.png"/><Relationship Id="rId106" Type="http://schemas.openxmlformats.org/officeDocument/2006/relationships/image" Target="../media/image681.png"/><Relationship Id="rId127" Type="http://schemas.openxmlformats.org/officeDocument/2006/relationships/customXml" Target="../ink/ink225.xml"/><Relationship Id="rId10" Type="http://schemas.openxmlformats.org/officeDocument/2006/relationships/customXml" Target="../ink/ink166.xml"/><Relationship Id="rId31" Type="http://schemas.openxmlformats.org/officeDocument/2006/relationships/image" Target="../media/image644.png"/><Relationship Id="rId52" Type="http://schemas.openxmlformats.org/officeDocument/2006/relationships/customXml" Target="../ink/ink187.xml"/><Relationship Id="rId73" Type="http://schemas.openxmlformats.org/officeDocument/2006/relationships/image" Target="../media/image665.png"/><Relationship Id="rId94" Type="http://schemas.openxmlformats.org/officeDocument/2006/relationships/image" Target="../media/image675.png"/><Relationship Id="rId148" Type="http://schemas.openxmlformats.org/officeDocument/2006/relationships/image" Target="../media/image702.png"/><Relationship Id="rId169" Type="http://schemas.openxmlformats.org/officeDocument/2006/relationships/customXml" Target="../ink/ink246.xml"/><Relationship Id="rId4" Type="http://schemas.openxmlformats.org/officeDocument/2006/relationships/customXml" Target="../ink/ink163.xml"/><Relationship Id="rId180" Type="http://schemas.openxmlformats.org/officeDocument/2006/relationships/image" Target="../media/image717.png"/><Relationship Id="rId215" Type="http://schemas.openxmlformats.org/officeDocument/2006/relationships/image" Target="../media/image734.png"/><Relationship Id="rId236" Type="http://schemas.openxmlformats.org/officeDocument/2006/relationships/customXml" Target="../ink/ink280.xml"/><Relationship Id="rId257" Type="http://schemas.openxmlformats.org/officeDocument/2006/relationships/image" Target="../media/image173.png"/><Relationship Id="rId42" Type="http://schemas.openxmlformats.org/officeDocument/2006/relationships/customXml" Target="../ink/ink182.xml"/><Relationship Id="rId84" Type="http://schemas.openxmlformats.org/officeDocument/2006/relationships/image" Target="../media/image670.png"/><Relationship Id="rId138" Type="http://schemas.openxmlformats.org/officeDocument/2006/relationships/image" Target="../media/image697.png"/><Relationship Id="rId191" Type="http://schemas.openxmlformats.org/officeDocument/2006/relationships/customXml" Target="../ink/ink258.xml"/><Relationship Id="rId205" Type="http://schemas.openxmlformats.org/officeDocument/2006/relationships/image" Target="../media/image729.png"/><Relationship Id="rId247" Type="http://schemas.openxmlformats.org/officeDocument/2006/relationships/image" Target="../media/image168.png"/><Relationship Id="rId107" Type="http://schemas.openxmlformats.org/officeDocument/2006/relationships/customXml" Target="../ink/ink215.xml"/><Relationship Id="rId11" Type="http://schemas.openxmlformats.org/officeDocument/2006/relationships/image" Target="../media/image634.png"/><Relationship Id="rId53" Type="http://schemas.openxmlformats.org/officeDocument/2006/relationships/image" Target="../media/image655.png"/><Relationship Id="rId149" Type="http://schemas.openxmlformats.org/officeDocument/2006/relationships/customXml" Target="../ink/ink23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2.xml"/><Relationship Id="rId21" Type="http://schemas.openxmlformats.org/officeDocument/2006/relationships/image" Target="../media/image192.png"/><Relationship Id="rId42" Type="http://schemas.openxmlformats.org/officeDocument/2006/relationships/customXml" Target="../ink/ink320.xml"/><Relationship Id="rId47" Type="http://schemas.openxmlformats.org/officeDocument/2006/relationships/image" Target="../media/image205.png"/><Relationship Id="rId63" Type="http://schemas.openxmlformats.org/officeDocument/2006/relationships/image" Target="../media/image213.png"/><Relationship Id="rId68" Type="http://schemas.openxmlformats.org/officeDocument/2006/relationships/customXml" Target="../ink/ink333.xml"/><Relationship Id="rId16" Type="http://schemas.openxmlformats.org/officeDocument/2006/relationships/customXml" Target="../ink/ink307.xml"/><Relationship Id="rId11" Type="http://schemas.openxmlformats.org/officeDocument/2006/relationships/image" Target="../media/image187.png"/><Relationship Id="rId24" Type="http://schemas.openxmlformats.org/officeDocument/2006/relationships/customXml" Target="../ink/ink311.xml"/><Relationship Id="rId32" Type="http://schemas.openxmlformats.org/officeDocument/2006/relationships/customXml" Target="../ink/ink315.xml"/><Relationship Id="rId37" Type="http://schemas.openxmlformats.org/officeDocument/2006/relationships/image" Target="../media/image200.png"/><Relationship Id="rId40" Type="http://schemas.openxmlformats.org/officeDocument/2006/relationships/customXml" Target="../ink/ink319.xml"/><Relationship Id="rId45" Type="http://schemas.openxmlformats.org/officeDocument/2006/relationships/image" Target="../media/image204.png"/><Relationship Id="rId53" Type="http://schemas.openxmlformats.org/officeDocument/2006/relationships/image" Target="../media/image208.png"/><Relationship Id="rId58" Type="http://schemas.openxmlformats.org/officeDocument/2006/relationships/customXml" Target="../ink/ink328.xml"/><Relationship Id="rId66" Type="http://schemas.openxmlformats.org/officeDocument/2006/relationships/customXml" Target="../ink/ink332.xml"/><Relationship Id="rId74" Type="http://schemas.openxmlformats.org/officeDocument/2006/relationships/customXml" Target="../ink/ink336.xml"/><Relationship Id="rId5" Type="http://schemas.openxmlformats.org/officeDocument/2006/relationships/image" Target="../media/image184.png"/><Relationship Id="rId61" Type="http://schemas.openxmlformats.org/officeDocument/2006/relationships/image" Target="../media/image212.png"/><Relationship Id="rId19" Type="http://schemas.openxmlformats.org/officeDocument/2006/relationships/image" Target="../media/image191.png"/><Relationship Id="rId14" Type="http://schemas.openxmlformats.org/officeDocument/2006/relationships/customXml" Target="../ink/ink306.xml"/><Relationship Id="rId22" Type="http://schemas.openxmlformats.org/officeDocument/2006/relationships/customXml" Target="../ink/ink310.xml"/><Relationship Id="rId27" Type="http://schemas.openxmlformats.org/officeDocument/2006/relationships/image" Target="../media/image195.png"/><Relationship Id="rId30" Type="http://schemas.openxmlformats.org/officeDocument/2006/relationships/customXml" Target="../ink/ink314.xml"/><Relationship Id="rId35" Type="http://schemas.openxmlformats.org/officeDocument/2006/relationships/image" Target="../media/image199.png"/><Relationship Id="rId43" Type="http://schemas.openxmlformats.org/officeDocument/2006/relationships/image" Target="../media/image203.png"/><Relationship Id="rId48" Type="http://schemas.openxmlformats.org/officeDocument/2006/relationships/customXml" Target="../ink/ink323.xml"/><Relationship Id="rId56" Type="http://schemas.openxmlformats.org/officeDocument/2006/relationships/customXml" Target="../ink/ink327.xml"/><Relationship Id="rId64" Type="http://schemas.openxmlformats.org/officeDocument/2006/relationships/customXml" Target="../ink/ink331.xml"/><Relationship Id="rId69" Type="http://schemas.openxmlformats.org/officeDocument/2006/relationships/image" Target="../media/image216.png"/><Relationship Id="rId77" Type="http://schemas.openxmlformats.org/officeDocument/2006/relationships/image" Target="../media/image220.png"/><Relationship Id="rId8" Type="http://schemas.openxmlformats.org/officeDocument/2006/relationships/customXml" Target="../ink/ink303.xml"/><Relationship Id="rId51" Type="http://schemas.openxmlformats.org/officeDocument/2006/relationships/image" Target="../media/image207.png"/><Relationship Id="rId72" Type="http://schemas.openxmlformats.org/officeDocument/2006/relationships/customXml" Target="../ink/ink335.xml"/><Relationship Id="rId3" Type="http://schemas.openxmlformats.org/officeDocument/2006/relationships/image" Target="../media/image183.png"/><Relationship Id="rId12" Type="http://schemas.openxmlformats.org/officeDocument/2006/relationships/customXml" Target="../ink/ink305.xml"/><Relationship Id="rId17" Type="http://schemas.openxmlformats.org/officeDocument/2006/relationships/image" Target="../media/image190.png"/><Relationship Id="rId25" Type="http://schemas.openxmlformats.org/officeDocument/2006/relationships/image" Target="../media/image194.png"/><Relationship Id="rId33" Type="http://schemas.openxmlformats.org/officeDocument/2006/relationships/image" Target="../media/image198.png"/><Relationship Id="rId38" Type="http://schemas.openxmlformats.org/officeDocument/2006/relationships/customXml" Target="../ink/ink318.xml"/><Relationship Id="rId46" Type="http://schemas.openxmlformats.org/officeDocument/2006/relationships/customXml" Target="../ink/ink322.xml"/><Relationship Id="rId59" Type="http://schemas.openxmlformats.org/officeDocument/2006/relationships/image" Target="../media/image211.png"/><Relationship Id="rId67" Type="http://schemas.openxmlformats.org/officeDocument/2006/relationships/image" Target="../media/image215.png"/><Relationship Id="rId20" Type="http://schemas.openxmlformats.org/officeDocument/2006/relationships/customXml" Target="../ink/ink309.xml"/><Relationship Id="rId41" Type="http://schemas.openxmlformats.org/officeDocument/2006/relationships/image" Target="../media/image202.png"/><Relationship Id="rId54" Type="http://schemas.openxmlformats.org/officeDocument/2006/relationships/customXml" Target="../ink/ink326.xml"/><Relationship Id="rId62" Type="http://schemas.openxmlformats.org/officeDocument/2006/relationships/customXml" Target="../ink/ink330.xml"/><Relationship Id="rId70" Type="http://schemas.openxmlformats.org/officeDocument/2006/relationships/customXml" Target="../ink/ink334.xml"/><Relationship Id="rId75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02.xml"/><Relationship Id="rId15" Type="http://schemas.openxmlformats.org/officeDocument/2006/relationships/image" Target="../media/image189.png"/><Relationship Id="rId23" Type="http://schemas.openxmlformats.org/officeDocument/2006/relationships/image" Target="../media/image193.png"/><Relationship Id="rId28" Type="http://schemas.openxmlformats.org/officeDocument/2006/relationships/customXml" Target="../ink/ink313.xml"/><Relationship Id="rId36" Type="http://schemas.openxmlformats.org/officeDocument/2006/relationships/customXml" Target="../ink/ink317.xml"/><Relationship Id="rId49" Type="http://schemas.openxmlformats.org/officeDocument/2006/relationships/image" Target="../media/image206.png"/><Relationship Id="rId57" Type="http://schemas.openxmlformats.org/officeDocument/2006/relationships/image" Target="../media/image210.png"/><Relationship Id="rId10" Type="http://schemas.openxmlformats.org/officeDocument/2006/relationships/customXml" Target="../ink/ink304.xml"/><Relationship Id="rId31" Type="http://schemas.openxmlformats.org/officeDocument/2006/relationships/image" Target="../media/image197.png"/><Relationship Id="rId44" Type="http://schemas.openxmlformats.org/officeDocument/2006/relationships/customXml" Target="../ink/ink321.xml"/><Relationship Id="rId52" Type="http://schemas.openxmlformats.org/officeDocument/2006/relationships/customXml" Target="../ink/ink325.xml"/><Relationship Id="rId60" Type="http://schemas.openxmlformats.org/officeDocument/2006/relationships/customXml" Target="../ink/ink329.xml"/><Relationship Id="rId65" Type="http://schemas.openxmlformats.org/officeDocument/2006/relationships/image" Target="../media/image214.png"/><Relationship Id="rId73" Type="http://schemas.openxmlformats.org/officeDocument/2006/relationships/image" Target="../media/image218.png"/><Relationship Id="rId4" Type="http://schemas.openxmlformats.org/officeDocument/2006/relationships/customXml" Target="../ink/ink301.xml"/><Relationship Id="rId9" Type="http://schemas.openxmlformats.org/officeDocument/2006/relationships/image" Target="../media/image186.png"/><Relationship Id="rId13" Type="http://schemas.openxmlformats.org/officeDocument/2006/relationships/image" Target="../media/image188.png"/><Relationship Id="rId18" Type="http://schemas.openxmlformats.org/officeDocument/2006/relationships/customXml" Target="../ink/ink308.xml"/><Relationship Id="rId39" Type="http://schemas.openxmlformats.org/officeDocument/2006/relationships/image" Target="../media/image201.png"/><Relationship Id="rId34" Type="http://schemas.openxmlformats.org/officeDocument/2006/relationships/customXml" Target="../ink/ink316.xml"/><Relationship Id="rId50" Type="http://schemas.openxmlformats.org/officeDocument/2006/relationships/customXml" Target="../ink/ink324.xml"/><Relationship Id="rId55" Type="http://schemas.openxmlformats.org/officeDocument/2006/relationships/image" Target="../media/image209.png"/><Relationship Id="rId76" Type="http://schemas.openxmlformats.org/officeDocument/2006/relationships/customXml" Target="../ink/ink337.xml"/><Relationship Id="rId7" Type="http://schemas.openxmlformats.org/officeDocument/2006/relationships/image" Target="../media/image185.png"/><Relationship Id="rId71" Type="http://schemas.openxmlformats.org/officeDocument/2006/relationships/image" Target="../media/image217.png"/><Relationship Id="rId2" Type="http://schemas.openxmlformats.org/officeDocument/2006/relationships/customXml" Target="../ink/ink300.xml"/><Relationship Id="rId29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.png"/><Relationship Id="rId299" Type="http://schemas.openxmlformats.org/officeDocument/2006/relationships/image" Target="../media/image366.png"/><Relationship Id="rId21" Type="http://schemas.openxmlformats.org/officeDocument/2006/relationships/image" Target="../media/image228.png"/><Relationship Id="rId63" Type="http://schemas.openxmlformats.org/officeDocument/2006/relationships/customXml" Target="../ink/ink369.xml"/><Relationship Id="rId159" Type="http://schemas.openxmlformats.org/officeDocument/2006/relationships/image" Target="../media/image296.png"/><Relationship Id="rId170" Type="http://schemas.openxmlformats.org/officeDocument/2006/relationships/customXml" Target="../ink/ink423.xml"/><Relationship Id="rId226" Type="http://schemas.openxmlformats.org/officeDocument/2006/relationships/customXml" Target="../ink/ink451.xml"/><Relationship Id="rId268" Type="http://schemas.openxmlformats.org/officeDocument/2006/relationships/customXml" Target="../ink/ink472.xml"/><Relationship Id="rId32" Type="http://schemas.openxmlformats.org/officeDocument/2006/relationships/customXml" Target="../ink/ink353.xml"/><Relationship Id="rId74" Type="http://schemas.openxmlformats.org/officeDocument/2006/relationships/image" Target="../media/image254.png"/><Relationship Id="rId128" Type="http://schemas.openxmlformats.org/officeDocument/2006/relationships/customXml" Target="../ink/ink402.xml"/><Relationship Id="rId5" Type="http://schemas.openxmlformats.org/officeDocument/2006/relationships/image" Target="../media/image57.png"/><Relationship Id="rId181" Type="http://schemas.openxmlformats.org/officeDocument/2006/relationships/image" Target="../media/image307.png"/><Relationship Id="rId237" Type="http://schemas.openxmlformats.org/officeDocument/2006/relationships/image" Target="../media/image335.png"/><Relationship Id="rId279" Type="http://schemas.openxmlformats.org/officeDocument/2006/relationships/image" Target="../media/image356.png"/><Relationship Id="rId43" Type="http://schemas.openxmlformats.org/officeDocument/2006/relationships/image" Target="../media/image239.png"/><Relationship Id="rId139" Type="http://schemas.openxmlformats.org/officeDocument/2006/relationships/image" Target="../media/image286.png"/><Relationship Id="rId290" Type="http://schemas.openxmlformats.org/officeDocument/2006/relationships/customXml" Target="../ink/ink483.xml"/><Relationship Id="rId304" Type="http://schemas.openxmlformats.org/officeDocument/2006/relationships/customXml" Target="../ink/ink490.xml"/><Relationship Id="rId85" Type="http://schemas.openxmlformats.org/officeDocument/2006/relationships/customXml" Target="../ink/ink380.xml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248" Type="http://schemas.openxmlformats.org/officeDocument/2006/relationships/customXml" Target="../ink/ink462.xml"/><Relationship Id="rId12" Type="http://schemas.openxmlformats.org/officeDocument/2006/relationships/customXml" Target="../ink/ink342.xml"/><Relationship Id="rId108" Type="http://schemas.openxmlformats.org/officeDocument/2006/relationships/image" Target="../media/image271.png"/><Relationship Id="rId315" Type="http://schemas.openxmlformats.org/officeDocument/2006/relationships/image" Target="../media/image374.png"/><Relationship Id="rId54" Type="http://schemas.openxmlformats.org/officeDocument/2006/relationships/image" Target="../media/image244.png"/><Relationship Id="rId96" Type="http://schemas.openxmlformats.org/officeDocument/2006/relationships/image" Target="../media/image265.png"/><Relationship Id="rId161" Type="http://schemas.openxmlformats.org/officeDocument/2006/relationships/image" Target="../media/image297.png"/><Relationship Id="rId217" Type="http://schemas.openxmlformats.org/officeDocument/2006/relationships/image" Target="../media/image325.png"/><Relationship Id="rId259" Type="http://schemas.openxmlformats.org/officeDocument/2006/relationships/image" Target="../media/image346.png"/><Relationship Id="rId23" Type="http://schemas.openxmlformats.org/officeDocument/2006/relationships/image" Target="../media/image229.png"/><Relationship Id="rId119" Type="http://schemas.openxmlformats.org/officeDocument/2006/relationships/image" Target="../media/image276.png"/><Relationship Id="rId270" Type="http://schemas.openxmlformats.org/officeDocument/2006/relationships/customXml" Target="../ink/ink473.xml"/><Relationship Id="rId65" Type="http://schemas.openxmlformats.org/officeDocument/2006/relationships/customXml" Target="../ink/ink370.xml"/><Relationship Id="rId130" Type="http://schemas.openxmlformats.org/officeDocument/2006/relationships/customXml" Target="../ink/ink403.xml"/><Relationship Id="rId172" Type="http://schemas.openxmlformats.org/officeDocument/2006/relationships/customXml" Target="../ink/ink424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228" Type="http://schemas.openxmlformats.org/officeDocument/2006/relationships/customXml" Target="../ink/ink452.xml"/><Relationship Id="rId249" Type="http://schemas.openxmlformats.org/officeDocument/2006/relationships/image" Target="../media/image341.png"/><Relationship Id="rId13" Type="http://schemas.openxmlformats.org/officeDocument/2006/relationships/image" Target="../media/image225.png"/><Relationship Id="rId109" Type="http://schemas.openxmlformats.org/officeDocument/2006/relationships/customXml" Target="../ink/ink392.xml"/><Relationship Id="rId260" Type="http://schemas.openxmlformats.org/officeDocument/2006/relationships/customXml" Target="../ink/ink468.xml"/><Relationship Id="rId281" Type="http://schemas.openxmlformats.org/officeDocument/2006/relationships/image" Target="../media/image357.png"/><Relationship Id="rId34" Type="http://schemas.openxmlformats.org/officeDocument/2006/relationships/customXml" Target="../ink/ink354.xml"/><Relationship Id="rId55" Type="http://schemas.openxmlformats.org/officeDocument/2006/relationships/customXml" Target="../ink/ink365.xml"/><Relationship Id="rId76" Type="http://schemas.openxmlformats.org/officeDocument/2006/relationships/image" Target="../media/image255.png"/><Relationship Id="rId97" Type="http://schemas.openxmlformats.org/officeDocument/2006/relationships/customXml" Target="../ink/ink386.xml"/><Relationship Id="rId120" Type="http://schemas.openxmlformats.org/officeDocument/2006/relationships/customXml" Target="../ink/ink398.xml"/><Relationship Id="rId141" Type="http://schemas.openxmlformats.org/officeDocument/2006/relationships/image" Target="../media/image287.png"/><Relationship Id="rId7" Type="http://schemas.openxmlformats.org/officeDocument/2006/relationships/image" Target="../media/image222.png"/><Relationship Id="rId162" Type="http://schemas.openxmlformats.org/officeDocument/2006/relationships/customXml" Target="../ink/ink419.xml"/><Relationship Id="rId183" Type="http://schemas.openxmlformats.org/officeDocument/2006/relationships/image" Target="../media/image308.png"/><Relationship Id="rId218" Type="http://schemas.openxmlformats.org/officeDocument/2006/relationships/customXml" Target="../ink/ink447.xml"/><Relationship Id="rId239" Type="http://schemas.openxmlformats.org/officeDocument/2006/relationships/image" Target="../media/image336.png"/><Relationship Id="rId250" Type="http://schemas.openxmlformats.org/officeDocument/2006/relationships/customXml" Target="../ink/ink463.xml"/><Relationship Id="rId271" Type="http://schemas.openxmlformats.org/officeDocument/2006/relationships/image" Target="../media/image352.png"/><Relationship Id="rId292" Type="http://schemas.openxmlformats.org/officeDocument/2006/relationships/customXml" Target="../ink/ink484.xml"/><Relationship Id="rId306" Type="http://schemas.openxmlformats.org/officeDocument/2006/relationships/customXml" Target="../ink/ink491.xml"/><Relationship Id="rId24" Type="http://schemas.openxmlformats.org/officeDocument/2006/relationships/customXml" Target="../ink/ink349.xml"/><Relationship Id="rId45" Type="http://schemas.openxmlformats.org/officeDocument/2006/relationships/customXml" Target="../ink/ink360.xml"/><Relationship Id="rId66" Type="http://schemas.openxmlformats.org/officeDocument/2006/relationships/image" Target="../media/image250.png"/><Relationship Id="rId87" Type="http://schemas.openxmlformats.org/officeDocument/2006/relationships/customXml" Target="../ink/ink381.xml"/><Relationship Id="rId110" Type="http://schemas.openxmlformats.org/officeDocument/2006/relationships/image" Target="../media/image272.png"/><Relationship Id="rId131" Type="http://schemas.openxmlformats.org/officeDocument/2006/relationships/image" Target="../media/image282.png"/><Relationship Id="rId152" Type="http://schemas.openxmlformats.org/officeDocument/2006/relationships/customXml" Target="../ink/ink414.xml"/><Relationship Id="rId173" Type="http://schemas.openxmlformats.org/officeDocument/2006/relationships/image" Target="../media/image303.png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229" Type="http://schemas.openxmlformats.org/officeDocument/2006/relationships/image" Target="../media/image331.png"/><Relationship Id="rId240" Type="http://schemas.openxmlformats.org/officeDocument/2006/relationships/customXml" Target="../ink/ink458.xml"/><Relationship Id="rId261" Type="http://schemas.openxmlformats.org/officeDocument/2006/relationships/image" Target="../media/image347.png"/><Relationship Id="rId14" Type="http://schemas.openxmlformats.org/officeDocument/2006/relationships/customXml" Target="../ink/ink343.xml"/><Relationship Id="rId35" Type="http://schemas.openxmlformats.org/officeDocument/2006/relationships/image" Target="../media/image235.png"/><Relationship Id="rId56" Type="http://schemas.openxmlformats.org/officeDocument/2006/relationships/image" Target="../media/image245.png"/><Relationship Id="rId77" Type="http://schemas.openxmlformats.org/officeDocument/2006/relationships/customXml" Target="../ink/ink376.xml"/><Relationship Id="rId100" Type="http://schemas.openxmlformats.org/officeDocument/2006/relationships/image" Target="../media/image267.png"/><Relationship Id="rId282" Type="http://schemas.openxmlformats.org/officeDocument/2006/relationships/customXml" Target="../ink/ink479.xml"/><Relationship Id="rId8" Type="http://schemas.openxmlformats.org/officeDocument/2006/relationships/customXml" Target="../ink/ink340.xml"/><Relationship Id="rId98" Type="http://schemas.openxmlformats.org/officeDocument/2006/relationships/image" Target="../media/image266.png"/><Relationship Id="rId121" Type="http://schemas.openxmlformats.org/officeDocument/2006/relationships/image" Target="../media/image277.png"/><Relationship Id="rId142" Type="http://schemas.openxmlformats.org/officeDocument/2006/relationships/customXml" Target="../ink/ink409.xml"/><Relationship Id="rId163" Type="http://schemas.openxmlformats.org/officeDocument/2006/relationships/image" Target="../media/image298.png"/><Relationship Id="rId184" Type="http://schemas.openxmlformats.org/officeDocument/2006/relationships/customXml" Target="../ink/ink430.xml"/><Relationship Id="rId219" Type="http://schemas.openxmlformats.org/officeDocument/2006/relationships/image" Target="../media/image326.png"/><Relationship Id="rId230" Type="http://schemas.openxmlformats.org/officeDocument/2006/relationships/customXml" Target="../ink/ink453.xml"/><Relationship Id="rId251" Type="http://schemas.openxmlformats.org/officeDocument/2006/relationships/image" Target="../media/image342.png"/><Relationship Id="rId25" Type="http://schemas.openxmlformats.org/officeDocument/2006/relationships/image" Target="../media/image230.png"/><Relationship Id="rId46" Type="http://schemas.openxmlformats.org/officeDocument/2006/relationships/image" Target="../media/image240.png"/><Relationship Id="rId67" Type="http://schemas.openxmlformats.org/officeDocument/2006/relationships/customXml" Target="../ink/ink371.xml"/><Relationship Id="rId272" Type="http://schemas.openxmlformats.org/officeDocument/2006/relationships/customXml" Target="../ink/ink474.xml"/><Relationship Id="rId293" Type="http://schemas.openxmlformats.org/officeDocument/2006/relationships/image" Target="../media/image363.png"/><Relationship Id="rId307" Type="http://schemas.openxmlformats.org/officeDocument/2006/relationships/image" Target="../media/image370.png"/><Relationship Id="rId88" Type="http://schemas.openxmlformats.org/officeDocument/2006/relationships/image" Target="../media/image261.png"/><Relationship Id="rId111" Type="http://schemas.openxmlformats.org/officeDocument/2006/relationships/customXml" Target="../ink/ink393.xml"/><Relationship Id="rId132" Type="http://schemas.openxmlformats.org/officeDocument/2006/relationships/customXml" Target="../ink/ink404.xml"/><Relationship Id="rId153" Type="http://schemas.openxmlformats.org/officeDocument/2006/relationships/image" Target="../media/image293.png"/><Relationship Id="rId174" Type="http://schemas.openxmlformats.org/officeDocument/2006/relationships/customXml" Target="../ink/ink425.xml"/><Relationship Id="rId195" Type="http://schemas.openxmlformats.org/officeDocument/2006/relationships/image" Target="../media/image314.png"/><Relationship Id="rId209" Type="http://schemas.openxmlformats.org/officeDocument/2006/relationships/image" Target="../media/image321.png"/><Relationship Id="rId220" Type="http://schemas.openxmlformats.org/officeDocument/2006/relationships/customXml" Target="../ink/ink448.xml"/><Relationship Id="rId241" Type="http://schemas.openxmlformats.org/officeDocument/2006/relationships/image" Target="../media/image337.png"/><Relationship Id="rId15" Type="http://schemas.openxmlformats.org/officeDocument/2006/relationships/image" Target="../media/image226.png"/><Relationship Id="rId36" Type="http://schemas.openxmlformats.org/officeDocument/2006/relationships/customXml" Target="../ink/ink355.xml"/><Relationship Id="rId57" Type="http://schemas.openxmlformats.org/officeDocument/2006/relationships/customXml" Target="../ink/ink366.xml"/><Relationship Id="rId262" Type="http://schemas.openxmlformats.org/officeDocument/2006/relationships/customXml" Target="../ink/ink469.xml"/><Relationship Id="rId283" Type="http://schemas.openxmlformats.org/officeDocument/2006/relationships/image" Target="../media/image358.png"/><Relationship Id="rId78" Type="http://schemas.openxmlformats.org/officeDocument/2006/relationships/image" Target="../media/image256.png"/><Relationship Id="rId99" Type="http://schemas.openxmlformats.org/officeDocument/2006/relationships/customXml" Target="../ink/ink387.xml"/><Relationship Id="rId101" Type="http://schemas.openxmlformats.org/officeDocument/2006/relationships/customXml" Target="../ink/ink388.xml"/><Relationship Id="rId122" Type="http://schemas.openxmlformats.org/officeDocument/2006/relationships/customXml" Target="../ink/ink399.xml"/><Relationship Id="rId143" Type="http://schemas.openxmlformats.org/officeDocument/2006/relationships/image" Target="../media/image288.png"/><Relationship Id="rId164" Type="http://schemas.openxmlformats.org/officeDocument/2006/relationships/customXml" Target="../ink/ink420.xml"/><Relationship Id="rId185" Type="http://schemas.openxmlformats.org/officeDocument/2006/relationships/image" Target="../media/image309.png"/><Relationship Id="rId9" Type="http://schemas.openxmlformats.org/officeDocument/2006/relationships/image" Target="../media/image223.png"/><Relationship Id="rId210" Type="http://schemas.openxmlformats.org/officeDocument/2006/relationships/customXml" Target="../ink/ink443.xml"/><Relationship Id="rId26" Type="http://schemas.openxmlformats.org/officeDocument/2006/relationships/customXml" Target="../ink/ink350.xml"/><Relationship Id="rId231" Type="http://schemas.openxmlformats.org/officeDocument/2006/relationships/image" Target="../media/image332.png"/><Relationship Id="rId252" Type="http://schemas.openxmlformats.org/officeDocument/2006/relationships/customXml" Target="../ink/ink464.xml"/><Relationship Id="rId273" Type="http://schemas.openxmlformats.org/officeDocument/2006/relationships/image" Target="../media/image353.png"/><Relationship Id="rId294" Type="http://schemas.openxmlformats.org/officeDocument/2006/relationships/customXml" Target="../ink/ink485.xml"/><Relationship Id="rId308" Type="http://schemas.openxmlformats.org/officeDocument/2006/relationships/customXml" Target="../ink/ink492.xml"/><Relationship Id="rId47" Type="http://schemas.openxmlformats.org/officeDocument/2006/relationships/customXml" Target="../ink/ink361.xml"/><Relationship Id="rId68" Type="http://schemas.openxmlformats.org/officeDocument/2006/relationships/image" Target="../media/image251.png"/><Relationship Id="rId89" Type="http://schemas.openxmlformats.org/officeDocument/2006/relationships/customXml" Target="../ink/ink382.xml"/><Relationship Id="rId112" Type="http://schemas.openxmlformats.org/officeDocument/2006/relationships/customXml" Target="../ink/ink394.xml"/><Relationship Id="rId133" Type="http://schemas.openxmlformats.org/officeDocument/2006/relationships/image" Target="../media/image283.png"/><Relationship Id="rId154" Type="http://schemas.openxmlformats.org/officeDocument/2006/relationships/customXml" Target="../ink/ink415.xml"/><Relationship Id="rId175" Type="http://schemas.openxmlformats.org/officeDocument/2006/relationships/image" Target="../media/image304.png"/><Relationship Id="rId196" Type="http://schemas.openxmlformats.org/officeDocument/2006/relationships/customXml" Target="../ink/ink436.xml"/><Relationship Id="rId200" Type="http://schemas.openxmlformats.org/officeDocument/2006/relationships/customXml" Target="../ink/ink438.xml"/><Relationship Id="rId16" Type="http://schemas.openxmlformats.org/officeDocument/2006/relationships/customXml" Target="../ink/ink344.xml"/><Relationship Id="rId221" Type="http://schemas.openxmlformats.org/officeDocument/2006/relationships/image" Target="../media/image327.png"/><Relationship Id="rId242" Type="http://schemas.openxmlformats.org/officeDocument/2006/relationships/customXml" Target="../ink/ink459.xml"/><Relationship Id="rId263" Type="http://schemas.openxmlformats.org/officeDocument/2006/relationships/image" Target="../media/image348.png"/><Relationship Id="rId284" Type="http://schemas.openxmlformats.org/officeDocument/2006/relationships/customXml" Target="../ink/ink480.xml"/><Relationship Id="rId37" Type="http://schemas.openxmlformats.org/officeDocument/2006/relationships/image" Target="../media/image236.png"/><Relationship Id="rId58" Type="http://schemas.openxmlformats.org/officeDocument/2006/relationships/image" Target="../media/image246.png"/><Relationship Id="rId79" Type="http://schemas.openxmlformats.org/officeDocument/2006/relationships/customXml" Target="../ink/ink377.xml"/><Relationship Id="rId102" Type="http://schemas.openxmlformats.org/officeDocument/2006/relationships/image" Target="../media/image268.png"/><Relationship Id="rId123" Type="http://schemas.openxmlformats.org/officeDocument/2006/relationships/image" Target="../media/image278.png"/><Relationship Id="rId144" Type="http://schemas.openxmlformats.org/officeDocument/2006/relationships/customXml" Target="../ink/ink410.xml"/><Relationship Id="rId90" Type="http://schemas.openxmlformats.org/officeDocument/2006/relationships/image" Target="../media/image262.png"/><Relationship Id="rId165" Type="http://schemas.openxmlformats.org/officeDocument/2006/relationships/image" Target="../media/image299.png"/><Relationship Id="rId186" Type="http://schemas.openxmlformats.org/officeDocument/2006/relationships/customXml" Target="../ink/ink431.xml"/><Relationship Id="rId211" Type="http://schemas.openxmlformats.org/officeDocument/2006/relationships/image" Target="../media/image322.png"/><Relationship Id="rId232" Type="http://schemas.openxmlformats.org/officeDocument/2006/relationships/customXml" Target="../ink/ink454.xml"/><Relationship Id="rId253" Type="http://schemas.openxmlformats.org/officeDocument/2006/relationships/image" Target="../media/image343.png"/><Relationship Id="rId274" Type="http://schemas.openxmlformats.org/officeDocument/2006/relationships/customXml" Target="../ink/ink475.xml"/><Relationship Id="rId295" Type="http://schemas.openxmlformats.org/officeDocument/2006/relationships/image" Target="../media/image364.png"/><Relationship Id="rId309" Type="http://schemas.openxmlformats.org/officeDocument/2006/relationships/image" Target="../media/image371.png"/><Relationship Id="rId27" Type="http://schemas.openxmlformats.org/officeDocument/2006/relationships/image" Target="../media/image231.png"/><Relationship Id="rId48" Type="http://schemas.openxmlformats.org/officeDocument/2006/relationships/image" Target="../media/image241.png"/><Relationship Id="rId69" Type="http://schemas.openxmlformats.org/officeDocument/2006/relationships/customXml" Target="../ink/ink372.xml"/><Relationship Id="rId113" Type="http://schemas.openxmlformats.org/officeDocument/2006/relationships/image" Target="../media/image273.png"/><Relationship Id="rId134" Type="http://schemas.openxmlformats.org/officeDocument/2006/relationships/customXml" Target="../ink/ink405.xml"/><Relationship Id="rId80" Type="http://schemas.openxmlformats.org/officeDocument/2006/relationships/image" Target="../media/image257.png"/><Relationship Id="rId155" Type="http://schemas.openxmlformats.org/officeDocument/2006/relationships/image" Target="../media/image294.png"/><Relationship Id="rId176" Type="http://schemas.openxmlformats.org/officeDocument/2006/relationships/customXml" Target="../ink/ink426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222" Type="http://schemas.openxmlformats.org/officeDocument/2006/relationships/customXml" Target="../ink/ink449.xml"/><Relationship Id="rId243" Type="http://schemas.openxmlformats.org/officeDocument/2006/relationships/image" Target="../media/image338.png"/><Relationship Id="rId264" Type="http://schemas.openxmlformats.org/officeDocument/2006/relationships/customXml" Target="../ink/ink470.xml"/><Relationship Id="rId285" Type="http://schemas.openxmlformats.org/officeDocument/2006/relationships/image" Target="../media/image359.png"/><Relationship Id="rId17" Type="http://schemas.openxmlformats.org/officeDocument/2006/relationships/customXml" Target="../ink/ink345.xml"/><Relationship Id="rId38" Type="http://schemas.openxmlformats.org/officeDocument/2006/relationships/customXml" Target="../ink/ink356.xml"/><Relationship Id="rId59" Type="http://schemas.openxmlformats.org/officeDocument/2006/relationships/customXml" Target="../ink/ink367.xml"/><Relationship Id="rId103" Type="http://schemas.openxmlformats.org/officeDocument/2006/relationships/customXml" Target="../ink/ink389.xml"/><Relationship Id="rId124" Type="http://schemas.openxmlformats.org/officeDocument/2006/relationships/customXml" Target="../ink/ink400.xml"/><Relationship Id="rId310" Type="http://schemas.openxmlformats.org/officeDocument/2006/relationships/customXml" Target="../ink/ink493.xml"/><Relationship Id="rId70" Type="http://schemas.openxmlformats.org/officeDocument/2006/relationships/image" Target="../media/image252.png"/><Relationship Id="rId91" Type="http://schemas.openxmlformats.org/officeDocument/2006/relationships/customXml" Target="../ink/ink383.xml"/><Relationship Id="rId145" Type="http://schemas.openxmlformats.org/officeDocument/2006/relationships/image" Target="../media/image289.png"/><Relationship Id="rId166" Type="http://schemas.openxmlformats.org/officeDocument/2006/relationships/customXml" Target="../ink/ink421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444.xml"/><Relationship Id="rId233" Type="http://schemas.openxmlformats.org/officeDocument/2006/relationships/image" Target="../media/image333.png"/><Relationship Id="rId254" Type="http://schemas.openxmlformats.org/officeDocument/2006/relationships/customXml" Target="../ink/ink465.xml"/><Relationship Id="rId28" Type="http://schemas.openxmlformats.org/officeDocument/2006/relationships/customXml" Target="../ink/ink351.xml"/><Relationship Id="rId49" Type="http://schemas.openxmlformats.org/officeDocument/2006/relationships/customXml" Target="../ink/ink362.xml"/><Relationship Id="rId114" Type="http://schemas.openxmlformats.org/officeDocument/2006/relationships/customXml" Target="../ink/ink395.xml"/><Relationship Id="rId275" Type="http://schemas.openxmlformats.org/officeDocument/2006/relationships/image" Target="../media/image354.png"/><Relationship Id="rId296" Type="http://schemas.openxmlformats.org/officeDocument/2006/relationships/customXml" Target="../ink/ink486.xml"/><Relationship Id="rId300" Type="http://schemas.openxmlformats.org/officeDocument/2006/relationships/customXml" Target="../ink/ink488.xml"/><Relationship Id="rId60" Type="http://schemas.openxmlformats.org/officeDocument/2006/relationships/image" Target="../media/image247.png"/><Relationship Id="rId81" Type="http://schemas.openxmlformats.org/officeDocument/2006/relationships/customXml" Target="../ink/ink378.xml"/><Relationship Id="rId135" Type="http://schemas.openxmlformats.org/officeDocument/2006/relationships/image" Target="../media/image284.png"/><Relationship Id="rId156" Type="http://schemas.openxmlformats.org/officeDocument/2006/relationships/customXml" Target="../ink/ink416.xml"/><Relationship Id="rId177" Type="http://schemas.openxmlformats.org/officeDocument/2006/relationships/image" Target="../media/image305.png"/><Relationship Id="rId198" Type="http://schemas.openxmlformats.org/officeDocument/2006/relationships/customXml" Target="../ink/ink437.xml"/><Relationship Id="rId202" Type="http://schemas.openxmlformats.org/officeDocument/2006/relationships/customXml" Target="../ink/ink439.xml"/><Relationship Id="rId223" Type="http://schemas.openxmlformats.org/officeDocument/2006/relationships/image" Target="../media/image328.png"/><Relationship Id="rId244" Type="http://schemas.openxmlformats.org/officeDocument/2006/relationships/customXml" Target="../ink/ink460.xml"/><Relationship Id="rId18" Type="http://schemas.openxmlformats.org/officeDocument/2006/relationships/customXml" Target="../ink/ink346.xml"/><Relationship Id="rId39" Type="http://schemas.openxmlformats.org/officeDocument/2006/relationships/image" Target="../media/image237.png"/><Relationship Id="rId265" Type="http://schemas.openxmlformats.org/officeDocument/2006/relationships/image" Target="../media/image349.png"/><Relationship Id="rId286" Type="http://schemas.openxmlformats.org/officeDocument/2006/relationships/customXml" Target="../ink/ink481.xml"/><Relationship Id="rId50" Type="http://schemas.openxmlformats.org/officeDocument/2006/relationships/image" Target="../media/image242.png"/><Relationship Id="rId104" Type="http://schemas.openxmlformats.org/officeDocument/2006/relationships/image" Target="../media/image269.png"/><Relationship Id="rId125" Type="http://schemas.openxmlformats.org/officeDocument/2006/relationships/image" Target="../media/image279.png"/><Relationship Id="rId146" Type="http://schemas.openxmlformats.org/officeDocument/2006/relationships/customXml" Target="../ink/ink411.xml"/><Relationship Id="rId167" Type="http://schemas.openxmlformats.org/officeDocument/2006/relationships/image" Target="../media/image300.png"/><Relationship Id="rId188" Type="http://schemas.openxmlformats.org/officeDocument/2006/relationships/customXml" Target="../ink/ink432.xml"/><Relationship Id="rId311" Type="http://schemas.openxmlformats.org/officeDocument/2006/relationships/image" Target="../media/image372.png"/><Relationship Id="rId71" Type="http://schemas.openxmlformats.org/officeDocument/2006/relationships/customXml" Target="../ink/ink373.xml"/><Relationship Id="rId92" Type="http://schemas.openxmlformats.org/officeDocument/2006/relationships/image" Target="../media/image263.png"/><Relationship Id="rId213" Type="http://schemas.openxmlformats.org/officeDocument/2006/relationships/image" Target="../media/image323.png"/><Relationship Id="rId234" Type="http://schemas.openxmlformats.org/officeDocument/2006/relationships/customXml" Target="../ink/ink455.xml"/><Relationship Id="rId2" Type="http://schemas.openxmlformats.org/officeDocument/2006/relationships/image" Target="../media/image221.png"/><Relationship Id="rId29" Type="http://schemas.openxmlformats.org/officeDocument/2006/relationships/image" Target="../media/image232.png"/><Relationship Id="rId255" Type="http://schemas.openxmlformats.org/officeDocument/2006/relationships/image" Target="../media/image344.png"/><Relationship Id="rId276" Type="http://schemas.openxmlformats.org/officeDocument/2006/relationships/customXml" Target="../ink/ink476.xml"/><Relationship Id="rId297" Type="http://schemas.openxmlformats.org/officeDocument/2006/relationships/image" Target="../media/image365.png"/><Relationship Id="rId40" Type="http://schemas.openxmlformats.org/officeDocument/2006/relationships/customXml" Target="../ink/ink357.xml"/><Relationship Id="rId115" Type="http://schemas.openxmlformats.org/officeDocument/2006/relationships/image" Target="../media/image274.png"/><Relationship Id="rId136" Type="http://schemas.openxmlformats.org/officeDocument/2006/relationships/customXml" Target="../ink/ink406.xml"/><Relationship Id="rId157" Type="http://schemas.openxmlformats.org/officeDocument/2006/relationships/image" Target="../media/image295.png"/><Relationship Id="rId178" Type="http://schemas.openxmlformats.org/officeDocument/2006/relationships/customXml" Target="../ink/ink427.xml"/><Relationship Id="rId301" Type="http://schemas.openxmlformats.org/officeDocument/2006/relationships/image" Target="../media/image367.png"/><Relationship Id="rId61" Type="http://schemas.openxmlformats.org/officeDocument/2006/relationships/customXml" Target="../ink/ink368.xml"/><Relationship Id="rId82" Type="http://schemas.openxmlformats.org/officeDocument/2006/relationships/image" Target="../media/image258.png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227.png"/><Relationship Id="rId224" Type="http://schemas.openxmlformats.org/officeDocument/2006/relationships/customXml" Target="../ink/ink450.xml"/><Relationship Id="rId245" Type="http://schemas.openxmlformats.org/officeDocument/2006/relationships/image" Target="../media/image339.png"/><Relationship Id="rId266" Type="http://schemas.openxmlformats.org/officeDocument/2006/relationships/customXml" Target="../ink/ink471.xml"/><Relationship Id="rId287" Type="http://schemas.openxmlformats.org/officeDocument/2006/relationships/image" Target="../media/image360.png"/><Relationship Id="rId30" Type="http://schemas.openxmlformats.org/officeDocument/2006/relationships/customXml" Target="../ink/ink352.xml"/><Relationship Id="rId105" Type="http://schemas.openxmlformats.org/officeDocument/2006/relationships/customXml" Target="../ink/ink390.xml"/><Relationship Id="rId126" Type="http://schemas.openxmlformats.org/officeDocument/2006/relationships/customXml" Target="../ink/ink401.xml"/><Relationship Id="rId147" Type="http://schemas.openxmlformats.org/officeDocument/2006/relationships/image" Target="../media/image290.png"/><Relationship Id="rId168" Type="http://schemas.openxmlformats.org/officeDocument/2006/relationships/customXml" Target="../ink/ink422.xml"/><Relationship Id="rId312" Type="http://schemas.openxmlformats.org/officeDocument/2006/relationships/customXml" Target="../ink/ink494.xml"/><Relationship Id="rId51" Type="http://schemas.openxmlformats.org/officeDocument/2006/relationships/customXml" Target="../ink/ink363.xml"/><Relationship Id="rId72" Type="http://schemas.openxmlformats.org/officeDocument/2006/relationships/image" Target="../media/image253.png"/><Relationship Id="rId93" Type="http://schemas.openxmlformats.org/officeDocument/2006/relationships/customXml" Target="../ink/ink384.xml"/><Relationship Id="rId189" Type="http://schemas.openxmlformats.org/officeDocument/2006/relationships/image" Target="../media/image311.png"/><Relationship Id="rId3" Type="http://schemas.microsoft.com/office/2007/relationships/hdphoto" Target="../media/hdphoto2.wdp"/><Relationship Id="rId214" Type="http://schemas.openxmlformats.org/officeDocument/2006/relationships/customXml" Target="../ink/ink445.xml"/><Relationship Id="rId235" Type="http://schemas.openxmlformats.org/officeDocument/2006/relationships/image" Target="../media/image334.png"/><Relationship Id="rId256" Type="http://schemas.openxmlformats.org/officeDocument/2006/relationships/customXml" Target="../ink/ink466.xml"/><Relationship Id="rId277" Type="http://schemas.openxmlformats.org/officeDocument/2006/relationships/image" Target="../media/image355.png"/><Relationship Id="rId298" Type="http://schemas.openxmlformats.org/officeDocument/2006/relationships/customXml" Target="../ink/ink487.xml"/><Relationship Id="rId116" Type="http://schemas.openxmlformats.org/officeDocument/2006/relationships/customXml" Target="../ink/ink396.xml"/><Relationship Id="rId137" Type="http://schemas.openxmlformats.org/officeDocument/2006/relationships/image" Target="../media/image285.png"/><Relationship Id="rId158" Type="http://schemas.openxmlformats.org/officeDocument/2006/relationships/customXml" Target="../ink/ink417.xml"/><Relationship Id="rId302" Type="http://schemas.openxmlformats.org/officeDocument/2006/relationships/customXml" Target="../ink/ink489.xml"/><Relationship Id="rId20" Type="http://schemas.openxmlformats.org/officeDocument/2006/relationships/customXml" Target="../ink/ink347.xml"/><Relationship Id="rId41" Type="http://schemas.openxmlformats.org/officeDocument/2006/relationships/image" Target="../media/image238.png"/><Relationship Id="rId62" Type="http://schemas.openxmlformats.org/officeDocument/2006/relationships/image" Target="../media/image248.png"/><Relationship Id="rId83" Type="http://schemas.openxmlformats.org/officeDocument/2006/relationships/customXml" Target="../ink/ink379.xml"/><Relationship Id="rId179" Type="http://schemas.openxmlformats.org/officeDocument/2006/relationships/image" Target="../media/image306.png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25" Type="http://schemas.openxmlformats.org/officeDocument/2006/relationships/image" Target="../media/image329.png"/><Relationship Id="rId246" Type="http://schemas.openxmlformats.org/officeDocument/2006/relationships/customXml" Target="../ink/ink461.xml"/><Relationship Id="rId267" Type="http://schemas.openxmlformats.org/officeDocument/2006/relationships/image" Target="../media/image350.png"/><Relationship Id="rId288" Type="http://schemas.openxmlformats.org/officeDocument/2006/relationships/customXml" Target="../ink/ink482.xml"/><Relationship Id="rId106" Type="http://schemas.openxmlformats.org/officeDocument/2006/relationships/image" Target="../media/image270.png"/><Relationship Id="rId127" Type="http://schemas.openxmlformats.org/officeDocument/2006/relationships/image" Target="../media/image280.png"/><Relationship Id="rId313" Type="http://schemas.openxmlformats.org/officeDocument/2006/relationships/image" Target="../media/image373.png"/><Relationship Id="rId10" Type="http://schemas.openxmlformats.org/officeDocument/2006/relationships/customXml" Target="../ink/ink341.xml"/><Relationship Id="rId31" Type="http://schemas.openxmlformats.org/officeDocument/2006/relationships/image" Target="../media/image233.png"/><Relationship Id="rId52" Type="http://schemas.openxmlformats.org/officeDocument/2006/relationships/image" Target="../media/image243.png"/><Relationship Id="rId73" Type="http://schemas.openxmlformats.org/officeDocument/2006/relationships/customXml" Target="../ink/ink374.xml"/><Relationship Id="rId94" Type="http://schemas.openxmlformats.org/officeDocument/2006/relationships/image" Target="../media/image264.png"/><Relationship Id="rId148" Type="http://schemas.openxmlformats.org/officeDocument/2006/relationships/customXml" Target="../ink/ink412.xml"/><Relationship Id="rId169" Type="http://schemas.openxmlformats.org/officeDocument/2006/relationships/image" Target="../media/image301.png"/><Relationship Id="rId4" Type="http://schemas.openxmlformats.org/officeDocument/2006/relationships/customXml" Target="../ink/ink338.xml"/><Relationship Id="rId180" Type="http://schemas.openxmlformats.org/officeDocument/2006/relationships/customXml" Target="../ink/ink428.xml"/><Relationship Id="rId215" Type="http://schemas.openxmlformats.org/officeDocument/2006/relationships/image" Target="../media/image324.png"/><Relationship Id="rId236" Type="http://schemas.openxmlformats.org/officeDocument/2006/relationships/customXml" Target="../ink/ink456.xml"/><Relationship Id="rId257" Type="http://schemas.openxmlformats.org/officeDocument/2006/relationships/image" Target="../media/image345.png"/><Relationship Id="rId278" Type="http://schemas.openxmlformats.org/officeDocument/2006/relationships/customXml" Target="../ink/ink477.xml"/><Relationship Id="rId303" Type="http://schemas.openxmlformats.org/officeDocument/2006/relationships/image" Target="../media/image368.png"/><Relationship Id="rId42" Type="http://schemas.openxmlformats.org/officeDocument/2006/relationships/customXml" Target="../ink/ink358.xml"/><Relationship Id="rId84" Type="http://schemas.openxmlformats.org/officeDocument/2006/relationships/image" Target="../media/image259.png"/><Relationship Id="rId138" Type="http://schemas.openxmlformats.org/officeDocument/2006/relationships/customXml" Target="../ink/ink407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247" Type="http://schemas.openxmlformats.org/officeDocument/2006/relationships/image" Target="../media/image340.png"/><Relationship Id="rId107" Type="http://schemas.openxmlformats.org/officeDocument/2006/relationships/customXml" Target="../ink/ink391.xml"/><Relationship Id="rId289" Type="http://schemas.openxmlformats.org/officeDocument/2006/relationships/image" Target="../media/image361.png"/><Relationship Id="rId11" Type="http://schemas.openxmlformats.org/officeDocument/2006/relationships/image" Target="../media/image224.png"/><Relationship Id="rId53" Type="http://schemas.openxmlformats.org/officeDocument/2006/relationships/customXml" Target="../ink/ink364.xml"/><Relationship Id="rId149" Type="http://schemas.openxmlformats.org/officeDocument/2006/relationships/image" Target="../media/image291.png"/><Relationship Id="rId314" Type="http://schemas.openxmlformats.org/officeDocument/2006/relationships/customXml" Target="../ink/ink495.xml"/><Relationship Id="rId95" Type="http://schemas.openxmlformats.org/officeDocument/2006/relationships/customXml" Target="../ink/ink385.xml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258" Type="http://schemas.openxmlformats.org/officeDocument/2006/relationships/customXml" Target="../ink/ink467.xml"/><Relationship Id="rId22" Type="http://schemas.openxmlformats.org/officeDocument/2006/relationships/customXml" Target="../ink/ink348.xml"/><Relationship Id="rId64" Type="http://schemas.openxmlformats.org/officeDocument/2006/relationships/image" Target="../media/image249.png"/><Relationship Id="rId118" Type="http://schemas.openxmlformats.org/officeDocument/2006/relationships/customXml" Target="../ink/ink397.xml"/><Relationship Id="rId171" Type="http://schemas.openxmlformats.org/officeDocument/2006/relationships/image" Target="../media/image302.png"/><Relationship Id="rId227" Type="http://schemas.openxmlformats.org/officeDocument/2006/relationships/image" Target="../media/image330.png"/><Relationship Id="rId269" Type="http://schemas.openxmlformats.org/officeDocument/2006/relationships/image" Target="../media/image351.png"/><Relationship Id="rId33" Type="http://schemas.openxmlformats.org/officeDocument/2006/relationships/image" Target="../media/image234.png"/><Relationship Id="rId129" Type="http://schemas.openxmlformats.org/officeDocument/2006/relationships/image" Target="../media/image281.png"/><Relationship Id="rId280" Type="http://schemas.openxmlformats.org/officeDocument/2006/relationships/customXml" Target="../ink/ink478.xml"/><Relationship Id="rId75" Type="http://schemas.openxmlformats.org/officeDocument/2006/relationships/customXml" Target="../ink/ink375.xml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6" Type="http://schemas.openxmlformats.org/officeDocument/2006/relationships/customXml" Target="../ink/ink339.xml"/><Relationship Id="rId238" Type="http://schemas.openxmlformats.org/officeDocument/2006/relationships/customXml" Target="../ink/ink457.xml"/><Relationship Id="rId291" Type="http://schemas.openxmlformats.org/officeDocument/2006/relationships/image" Target="../media/image362.png"/><Relationship Id="rId305" Type="http://schemas.openxmlformats.org/officeDocument/2006/relationships/image" Target="../media/image369.png"/><Relationship Id="rId44" Type="http://schemas.openxmlformats.org/officeDocument/2006/relationships/customXml" Target="../ink/ink359.xml"/><Relationship Id="rId86" Type="http://schemas.openxmlformats.org/officeDocument/2006/relationships/image" Target="../media/image260.png"/><Relationship Id="rId151" Type="http://schemas.openxmlformats.org/officeDocument/2006/relationships/image" Target="../media/image29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1.png"/><Relationship Id="rId21" Type="http://schemas.openxmlformats.org/officeDocument/2006/relationships/image" Target="../media/image383.png"/><Relationship Id="rId63" Type="http://schemas.openxmlformats.org/officeDocument/2006/relationships/image" Target="../media/image404.png"/><Relationship Id="rId159" Type="http://schemas.openxmlformats.org/officeDocument/2006/relationships/image" Target="../media/image452.png"/><Relationship Id="rId170" Type="http://schemas.openxmlformats.org/officeDocument/2006/relationships/customXml" Target="../ink/ink580.xml"/><Relationship Id="rId226" Type="http://schemas.openxmlformats.org/officeDocument/2006/relationships/customXml" Target="../ink/ink608.xml"/><Relationship Id="rId268" Type="http://schemas.openxmlformats.org/officeDocument/2006/relationships/customXml" Target="../ink/ink629.xml"/><Relationship Id="rId32" Type="http://schemas.openxmlformats.org/officeDocument/2006/relationships/customXml" Target="../ink/ink511.xml"/><Relationship Id="rId74" Type="http://schemas.openxmlformats.org/officeDocument/2006/relationships/customXml" Target="../ink/ink532.xml"/><Relationship Id="rId128" Type="http://schemas.openxmlformats.org/officeDocument/2006/relationships/customXml" Target="../ink/ink559.xml"/><Relationship Id="rId5" Type="http://schemas.openxmlformats.org/officeDocument/2006/relationships/image" Target="../media/image376.png"/><Relationship Id="rId95" Type="http://schemas.openxmlformats.org/officeDocument/2006/relationships/image" Target="../media/image420.png"/><Relationship Id="rId160" Type="http://schemas.openxmlformats.org/officeDocument/2006/relationships/customXml" Target="../ink/ink575.xml"/><Relationship Id="rId181" Type="http://schemas.openxmlformats.org/officeDocument/2006/relationships/image" Target="../media/image463.png"/><Relationship Id="rId216" Type="http://schemas.openxmlformats.org/officeDocument/2006/relationships/customXml" Target="../ink/ink603.xml"/><Relationship Id="rId237" Type="http://schemas.openxmlformats.org/officeDocument/2006/relationships/image" Target="../media/image491.png"/><Relationship Id="rId258" Type="http://schemas.openxmlformats.org/officeDocument/2006/relationships/customXml" Target="../ink/ink624.xml"/><Relationship Id="rId22" Type="http://schemas.openxmlformats.org/officeDocument/2006/relationships/customXml" Target="../ink/ink506.xml"/><Relationship Id="rId43" Type="http://schemas.openxmlformats.org/officeDocument/2006/relationships/image" Target="../media/image394.png"/><Relationship Id="rId64" Type="http://schemas.openxmlformats.org/officeDocument/2006/relationships/customXml" Target="../ink/ink527.xml"/><Relationship Id="rId118" Type="http://schemas.openxmlformats.org/officeDocument/2006/relationships/customXml" Target="../ink/ink554.xml"/><Relationship Id="rId139" Type="http://schemas.openxmlformats.org/officeDocument/2006/relationships/image" Target="../media/image442.png"/><Relationship Id="rId85" Type="http://schemas.openxmlformats.org/officeDocument/2006/relationships/image" Target="../media/image415.png"/><Relationship Id="rId150" Type="http://schemas.openxmlformats.org/officeDocument/2006/relationships/customXml" Target="../ink/ink570.xml"/><Relationship Id="rId171" Type="http://schemas.openxmlformats.org/officeDocument/2006/relationships/image" Target="../media/image458.png"/><Relationship Id="rId192" Type="http://schemas.openxmlformats.org/officeDocument/2006/relationships/customXml" Target="../ink/ink591.xml"/><Relationship Id="rId206" Type="http://schemas.openxmlformats.org/officeDocument/2006/relationships/customXml" Target="../ink/ink598.xml"/><Relationship Id="rId227" Type="http://schemas.openxmlformats.org/officeDocument/2006/relationships/image" Target="../media/image486.png"/><Relationship Id="rId248" Type="http://schemas.openxmlformats.org/officeDocument/2006/relationships/customXml" Target="../ink/ink619.xml"/><Relationship Id="rId269" Type="http://schemas.openxmlformats.org/officeDocument/2006/relationships/image" Target="../media/image507.png"/><Relationship Id="rId12" Type="http://schemas.openxmlformats.org/officeDocument/2006/relationships/customXml" Target="../ink/ink501.xml"/><Relationship Id="rId33" Type="http://schemas.openxmlformats.org/officeDocument/2006/relationships/image" Target="../media/image389.png"/><Relationship Id="rId108" Type="http://schemas.openxmlformats.org/officeDocument/2006/relationships/customXml" Target="../ink/ink549.xml"/><Relationship Id="rId129" Type="http://schemas.openxmlformats.org/officeDocument/2006/relationships/image" Target="../media/image437.png"/><Relationship Id="rId54" Type="http://schemas.openxmlformats.org/officeDocument/2006/relationships/customXml" Target="../ink/ink522.xml"/><Relationship Id="rId75" Type="http://schemas.openxmlformats.org/officeDocument/2006/relationships/image" Target="../media/image410.png"/><Relationship Id="rId96" Type="http://schemas.openxmlformats.org/officeDocument/2006/relationships/customXml" Target="../ink/ink543.xml"/><Relationship Id="rId140" Type="http://schemas.openxmlformats.org/officeDocument/2006/relationships/customXml" Target="../ink/ink565.xml"/><Relationship Id="rId161" Type="http://schemas.openxmlformats.org/officeDocument/2006/relationships/image" Target="../media/image453.png"/><Relationship Id="rId182" Type="http://schemas.openxmlformats.org/officeDocument/2006/relationships/customXml" Target="../ink/ink586.xml"/><Relationship Id="rId217" Type="http://schemas.openxmlformats.org/officeDocument/2006/relationships/image" Target="../media/image481.png"/><Relationship Id="rId6" Type="http://schemas.openxmlformats.org/officeDocument/2006/relationships/customXml" Target="../ink/ink498.xml"/><Relationship Id="rId238" Type="http://schemas.openxmlformats.org/officeDocument/2006/relationships/customXml" Target="../ink/ink614.xml"/><Relationship Id="rId259" Type="http://schemas.openxmlformats.org/officeDocument/2006/relationships/image" Target="../media/image502.png"/><Relationship Id="rId23" Type="http://schemas.openxmlformats.org/officeDocument/2006/relationships/image" Target="../media/image384.png"/><Relationship Id="rId119" Type="http://schemas.openxmlformats.org/officeDocument/2006/relationships/image" Target="../media/image432.png"/><Relationship Id="rId270" Type="http://schemas.openxmlformats.org/officeDocument/2006/relationships/customXml" Target="../ink/ink630.xml"/><Relationship Id="rId44" Type="http://schemas.openxmlformats.org/officeDocument/2006/relationships/customXml" Target="../ink/ink517.xml"/><Relationship Id="rId65" Type="http://schemas.openxmlformats.org/officeDocument/2006/relationships/image" Target="../media/image405.png"/><Relationship Id="rId86" Type="http://schemas.openxmlformats.org/officeDocument/2006/relationships/customXml" Target="../ink/ink538.xml"/><Relationship Id="rId130" Type="http://schemas.openxmlformats.org/officeDocument/2006/relationships/customXml" Target="../ink/ink560.xml"/><Relationship Id="rId151" Type="http://schemas.openxmlformats.org/officeDocument/2006/relationships/image" Target="../media/image448.png"/><Relationship Id="rId172" Type="http://schemas.openxmlformats.org/officeDocument/2006/relationships/customXml" Target="../ink/ink581.xml"/><Relationship Id="rId193" Type="http://schemas.openxmlformats.org/officeDocument/2006/relationships/image" Target="../media/image469.png"/><Relationship Id="rId207" Type="http://schemas.openxmlformats.org/officeDocument/2006/relationships/image" Target="../media/image476.png"/><Relationship Id="rId228" Type="http://schemas.openxmlformats.org/officeDocument/2006/relationships/customXml" Target="../ink/ink609.xml"/><Relationship Id="rId249" Type="http://schemas.openxmlformats.org/officeDocument/2006/relationships/image" Target="../media/image497.png"/><Relationship Id="rId13" Type="http://schemas.openxmlformats.org/officeDocument/2006/relationships/image" Target="../media/image57.png"/><Relationship Id="rId109" Type="http://schemas.openxmlformats.org/officeDocument/2006/relationships/image" Target="../media/image427.png"/><Relationship Id="rId260" Type="http://schemas.openxmlformats.org/officeDocument/2006/relationships/customXml" Target="../ink/ink625.xml"/><Relationship Id="rId34" Type="http://schemas.openxmlformats.org/officeDocument/2006/relationships/customXml" Target="../ink/ink512.xml"/><Relationship Id="rId55" Type="http://schemas.openxmlformats.org/officeDocument/2006/relationships/image" Target="../media/image400.png"/><Relationship Id="rId76" Type="http://schemas.openxmlformats.org/officeDocument/2006/relationships/customXml" Target="../ink/ink533.xml"/><Relationship Id="rId97" Type="http://schemas.openxmlformats.org/officeDocument/2006/relationships/image" Target="../media/image421.png"/><Relationship Id="rId120" Type="http://schemas.openxmlformats.org/officeDocument/2006/relationships/customXml" Target="../ink/ink555.xml"/><Relationship Id="rId141" Type="http://schemas.openxmlformats.org/officeDocument/2006/relationships/image" Target="../media/image443.png"/><Relationship Id="rId7" Type="http://schemas.openxmlformats.org/officeDocument/2006/relationships/image" Target="../media/image377.png"/><Relationship Id="rId162" Type="http://schemas.openxmlformats.org/officeDocument/2006/relationships/customXml" Target="../ink/ink576.xml"/><Relationship Id="rId183" Type="http://schemas.openxmlformats.org/officeDocument/2006/relationships/image" Target="../media/image464.png"/><Relationship Id="rId218" Type="http://schemas.openxmlformats.org/officeDocument/2006/relationships/customXml" Target="../ink/ink604.xml"/><Relationship Id="rId239" Type="http://schemas.openxmlformats.org/officeDocument/2006/relationships/image" Target="../media/image492.png"/><Relationship Id="rId250" Type="http://schemas.openxmlformats.org/officeDocument/2006/relationships/customXml" Target="../ink/ink620.xml"/><Relationship Id="rId271" Type="http://schemas.openxmlformats.org/officeDocument/2006/relationships/image" Target="../media/image508.png"/><Relationship Id="rId24" Type="http://schemas.openxmlformats.org/officeDocument/2006/relationships/customXml" Target="../ink/ink507.xml"/><Relationship Id="rId45" Type="http://schemas.openxmlformats.org/officeDocument/2006/relationships/image" Target="../media/image395.png"/><Relationship Id="rId66" Type="http://schemas.openxmlformats.org/officeDocument/2006/relationships/customXml" Target="../ink/ink528.xml"/><Relationship Id="rId87" Type="http://schemas.openxmlformats.org/officeDocument/2006/relationships/image" Target="../media/image416.png"/><Relationship Id="rId110" Type="http://schemas.openxmlformats.org/officeDocument/2006/relationships/customXml" Target="../ink/ink550.xml"/><Relationship Id="rId131" Type="http://schemas.openxmlformats.org/officeDocument/2006/relationships/image" Target="../media/image438.png"/><Relationship Id="rId152" Type="http://schemas.openxmlformats.org/officeDocument/2006/relationships/customXml" Target="../ink/ink571.xml"/><Relationship Id="rId173" Type="http://schemas.openxmlformats.org/officeDocument/2006/relationships/image" Target="../media/image459.png"/><Relationship Id="rId194" Type="http://schemas.openxmlformats.org/officeDocument/2006/relationships/customXml" Target="../ink/ink592.xml"/><Relationship Id="rId208" Type="http://schemas.openxmlformats.org/officeDocument/2006/relationships/customXml" Target="../ink/ink599.xml"/><Relationship Id="rId229" Type="http://schemas.openxmlformats.org/officeDocument/2006/relationships/image" Target="../media/image487.png"/><Relationship Id="rId240" Type="http://schemas.openxmlformats.org/officeDocument/2006/relationships/customXml" Target="../ink/ink615.xml"/><Relationship Id="rId261" Type="http://schemas.openxmlformats.org/officeDocument/2006/relationships/image" Target="../media/image503.png"/><Relationship Id="rId14" Type="http://schemas.openxmlformats.org/officeDocument/2006/relationships/customXml" Target="../ink/ink502.xml"/><Relationship Id="rId35" Type="http://schemas.openxmlformats.org/officeDocument/2006/relationships/image" Target="../media/image390.png"/><Relationship Id="rId56" Type="http://schemas.openxmlformats.org/officeDocument/2006/relationships/customXml" Target="../ink/ink523.xml"/><Relationship Id="rId77" Type="http://schemas.openxmlformats.org/officeDocument/2006/relationships/image" Target="../media/image411.png"/><Relationship Id="rId100" Type="http://schemas.openxmlformats.org/officeDocument/2006/relationships/customXml" Target="../ink/ink545.xml"/><Relationship Id="rId8" Type="http://schemas.openxmlformats.org/officeDocument/2006/relationships/customXml" Target="../ink/ink499.xml"/><Relationship Id="rId98" Type="http://schemas.openxmlformats.org/officeDocument/2006/relationships/customXml" Target="../ink/ink544.xml"/><Relationship Id="rId121" Type="http://schemas.openxmlformats.org/officeDocument/2006/relationships/image" Target="../media/image433.png"/><Relationship Id="rId142" Type="http://schemas.openxmlformats.org/officeDocument/2006/relationships/customXml" Target="../ink/ink566.xml"/><Relationship Id="rId163" Type="http://schemas.openxmlformats.org/officeDocument/2006/relationships/image" Target="../media/image454.png"/><Relationship Id="rId184" Type="http://schemas.openxmlformats.org/officeDocument/2006/relationships/customXml" Target="../ink/ink587.xml"/><Relationship Id="rId219" Type="http://schemas.openxmlformats.org/officeDocument/2006/relationships/image" Target="../media/image482.png"/><Relationship Id="rId230" Type="http://schemas.openxmlformats.org/officeDocument/2006/relationships/customXml" Target="../ink/ink610.xml"/><Relationship Id="rId251" Type="http://schemas.openxmlformats.org/officeDocument/2006/relationships/image" Target="../media/image498.png"/><Relationship Id="rId25" Type="http://schemas.openxmlformats.org/officeDocument/2006/relationships/image" Target="../media/image385.png"/><Relationship Id="rId46" Type="http://schemas.openxmlformats.org/officeDocument/2006/relationships/customXml" Target="../ink/ink518.xml"/><Relationship Id="rId67" Type="http://schemas.openxmlformats.org/officeDocument/2006/relationships/image" Target="../media/image406.png"/><Relationship Id="rId272" Type="http://schemas.openxmlformats.org/officeDocument/2006/relationships/customXml" Target="../ink/ink631.xml"/><Relationship Id="rId88" Type="http://schemas.openxmlformats.org/officeDocument/2006/relationships/customXml" Target="../ink/ink539.xml"/><Relationship Id="rId111" Type="http://schemas.openxmlformats.org/officeDocument/2006/relationships/image" Target="../media/image428.png"/><Relationship Id="rId132" Type="http://schemas.openxmlformats.org/officeDocument/2006/relationships/customXml" Target="../ink/ink561.xml"/><Relationship Id="rId153" Type="http://schemas.openxmlformats.org/officeDocument/2006/relationships/image" Target="../media/image449.png"/><Relationship Id="rId174" Type="http://schemas.openxmlformats.org/officeDocument/2006/relationships/customXml" Target="../ink/ink582.xml"/><Relationship Id="rId195" Type="http://schemas.openxmlformats.org/officeDocument/2006/relationships/image" Target="../media/image470.png"/><Relationship Id="rId209" Type="http://schemas.openxmlformats.org/officeDocument/2006/relationships/image" Target="../media/image477.png"/><Relationship Id="rId220" Type="http://schemas.openxmlformats.org/officeDocument/2006/relationships/customXml" Target="../ink/ink605.xml"/><Relationship Id="rId241" Type="http://schemas.openxmlformats.org/officeDocument/2006/relationships/image" Target="../media/image493.png"/><Relationship Id="rId15" Type="http://schemas.openxmlformats.org/officeDocument/2006/relationships/image" Target="../media/image380.png"/><Relationship Id="rId36" Type="http://schemas.openxmlformats.org/officeDocument/2006/relationships/customXml" Target="../ink/ink513.xml"/><Relationship Id="rId57" Type="http://schemas.openxmlformats.org/officeDocument/2006/relationships/image" Target="../media/image401.png"/><Relationship Id="rId262" Type="http://schemas.openxmlformats.org/officeDocument/2006/relationships/customXml" Target="../ink/ink626.xml"/><Relationship Id="rId78" Type="http://schemas.openxmlformats.org/officeDocument/2006/relationships/customXml" Target="../ink/ink534.xml"/><Relationship Id="rId99" Type="http://schemas.openxmlformats.org/officeDocument/2006/relationships/image" Target="../media/image422.png"/><Relationship Id="rId101" Type="http://schemas.openxmlformats.org/officeDocument/2006/relationships/image" Target="../media/image423.png"/><Relationship Id="rId122" Type="http://schemas.openxmlformats.org/officeDocument/2006/relationships/customXml" Target="../ink/ink556.xml"/><Relationship Id="rId143" Type="http://schemas.openxmlformats.org/officeDocument/2006/relationships/image" Target="../media/image444.png"/><Relationship Id="rId164" Type="http://schemas.openxmlformats.org/officeDocument/2006/relationships/customXml" Target="../ink/ink577.xml"/><Relationship Id="rId185" Type="http://schemas.openxmlformats.org/officeDocument/2006/relationships/image" Target="../media/image465.png"/><Relationship Id="rId9" Type="http://schemas.openxmlformats.org/officeDocument/2006/relationships/image" Target="../media/image378.png"/><Relationship Id="rId210" Type="http://schemas.openxmlformats.org/officeDocument/2006/relationships/customXml" Target="../ink/ink600.xml"/><Relationship Id="rId26" Type="http://schemas.openxmlformats.org/officeDocument/2006/relationships/customXml" Target="../ink/ink508.xml"/><Relationship Id="rId231" Type="http://schemas.openxmlformats.org/officeDocument/2006/relationships/image" Target="../media/image488.png"/><Relationship Id="rId252" Type="http://schemas.openxmlformats.org/officeDocument/2006/relationships/customXml" Target="../ink/ink621.xml"/><Relationship Id="rId273" Type="http://schemas.openxmlformats.org/officeDocument/2006/relationships/image" Target="../media/image509.png"/><Relationship Id="rId47" Type="http://schemas.openxmlformats.org/officeDocument/2006/relationships/image" Target="../media/image396.png"/><Relationship Id="rId68" Type="http://schemas.openxmlformats.org/officeDocument/2006/relationships/customXml" Target="../ink/ink529.xml"/><Relationship Id="rId89" Type="http://schemas.openxmlformats.org/officeDocument/2006/relationships/image" Target="../media/image417.png"/><Relationship Id="rId112" Type="http://schemas.openxmlformats.org/officeDocument/2006/relationships/customXml" Target="../ink/ink551.xml"/><Relationship Id="rId133" Type="http://schemas.openxmlformats.org/officeDocument/2006/relationships/image" Target="../media/image439.png"/><Relationship Id="rId154" Type="http://schemas.openxmlformats.org/officeDocument/2006/relationships/customXml" Target="../ink/ink572.xml"/><Relationship Id="rId175" Type="http://schemas.openxmlformats.org/officeDocument/2006/relationships/image" Target="../media/image460.png"/><Relationship Id="rId196" Type="http://schemas.openxmlformats.org/officeDocument/2006/relationships/customXml" Target="../ink/ink593.xml"/><Relationship Id="rId200" Type="http://schemas.openxmlformats.org/officeDocument/2006/relationships/customXml" Target="../ink/ink595.xml"/><Relationship Id="rId16" Type="http://schemas.openxmlformats.org/officeDocument/2006/relationships/customXml" Target="../ink/ink503.xml"/><Relationship Id="rId221" Type="http://schemas.openxmlformats.org/officeDocument/2006/relationships/image" Target="../media/image483.png"/><Relationship Id="rId242" Type="http://schemas.openxmlformats.org/officeDocument/2006/relationships/customXml" Target="../ink/ink616.xml"/><Relationship Id="rId263" Type="http://schemas.openxmlformats.org/officeDocument/2006/relationships/image" Target="../media/image504.png"/><Relationship Id="rId37" Type="http://schemas.openxmlformats.org/officeDocument/2006/relationships/image" Target="../media/image391.png"/><Relationship Id="rId58" Type="http://schemas.openxmlformats.org/officeDocument/2006/relationships/customXml" Target="../ink/ink524.xml"/><Relationship Id="rId79" Type="http://schemas.openxmlformats.org/officeDocument/2006/relationships/image" Target="../media/image412.png"/><Relationship Id="rId102" Type="http://schemas.openxmlformats.org/officeDocument/2006/relationships/customXml" Target="../ink/ink546.xml"/><Relationship Id="rId123" Type="http://schemas.openxmlformats.org/officeDocument/2006/relationships/image" Target="../media/image434.png"/><Relationship Id="rId144" Type="http://schemas.openxmlformats.org/officeDocument/2006/relationships/customXml" Target="../ink/ink567.xml"/><Relationship Id="rId90" Type="http://schemas.openxmlformats.org/officeDocument/2006/relationships/customXml" Target="../ink/ink540.xml"/><Relationship Id="rId165" Type="http://schemas.openxmlformats.org/officeDocument/2006/relationships/image" Target="../media/image455.png"/><Relationship Id="rId186" Type="http://schemas.openxmlformats.org/officeDocument/2006/relationships/customXml" Target="../ink/ink588.xml"/><Relationship Id="rId211" Type="http://schemas.openxmlformats.org/officeDocument/2006/relationships/image" Target="../media/image478.png"/><Relationship Id="rId232" Type="http://schemas.openxmlformats.org/officeDocument/2006/relationships/customXml" Target="../ink/ink611.xml"/><Relationship Id="rId253" Type="http://schemas.openxmlformats.org/officeDocument/2006/relationships/image" Target="../media/image499.png"/><Relationship Id="rId274" Type="http://schemas.openxmlformats.org/officeDocument/2006/relationships/customXml" Target="../ink/ink632.xml"/><Relationship Id="rId27" Type="http://schemas.openxmlformats.org/officeDocument/2006/relationships/image" Target="../media/image386.png"/><Relationship Id="rId48" Type="http://schemas.openxmlformats.org/officeDocument/2006/relationships/customXml" Target="../ink/ink519.xml"/><Relationship Id="rId69" Type="http://schemas.openxmlformats.org/officeDocument/2006/relationships/image" Target="../media/image407.png"/><Relationship Id="rId113" Type="http://schemas.openxmlformats.org/officeDocument/2006/relationships/image" Target="../media/image429.png"/><Relationship Id="rId134" Type="http://schemas.openxmlformats.org/officeDocument/2006/relationships/customXml" Target="../ink/ink562.xml"/><Relationship Id="rId80" Type="http://schemas.openxmlformats.org/officeDocument/2006/relationships/customXml" Target="../ink/ink535.xml"/><Relationship Id="rId155" Type="http://schemas.openxmlformats.org/officeDocument/2006/relationships/image" Target="../media/image450.png"/><Relationship Id="rId176" Type="http://schemas.openxmlformats.org/officeDocument/2006/relationships/customXml" Target="../ink/ink583.xml"/><Relationship Id="rId197" Type="http://schemas.openxmlformats.org/officeDocument/2006/relationships/image" Target="../media/image471.png"/><Relationship Id="rId201" Type="http://schemas.openxmlformats.org/officeDocument/2006/relationships/image" Target="../media/image473.png"/><Relationship Id="rId222" Type="http://schemas.openxmlformats.org/officeDocument/2006/relationships/customXml" Target="../ink/ink606.xml"/><Relationship Id="rId243" Type="http://schemas.openxmlformats.org/officeDocument/2006/relationships/image" Target="../media/image494.png"/><Relationship Id="rId264" Type="http://schemas.openxmlformats.org/officeDocument/2006/relationships/customXml" Target="../ink/ink627.xml"/><Relationship Id="rId17" Type="http://schemas.openxmlformats.org/officeDocument/2006/relationships/image" Target="../media/image381.png"/><Relationship Id="rId38" Type="http://schemas.openxmlformats.org/officeDocument/2006/relationships/customXml" Target="../ink/ink514.xml"/><Relationship Id="rId59" Type="http://schemas.openxmlformats.org/officeDocument/2006/relationships/image" Target="../media/image402.png"/><Relationship Id="rId103" Type="http://schemas.openxmlformats.org/officeDocument/2006/relationships/image" Target="../media/image424.png"/><Relationship Id="rId124" Type="http://schemas.openxmlformats.org/officeDocument/2006/relationships/customXml" Target="../ink/ink557.xml"/><Relationship Id="rId70" Type="http://schemas.openxmlformats.org/officeDocument/2006/relationships/customXml" Target="../ink/ink530.xml"/><Relationship Id="rId91" Type="http://schemas.openxmlformats.org/officeDocument/2006/relationships/image" Target="../media/image418.png"/><Relationship Id="rId145" Type="http://schemas.openxmlformats.org/officeDocument/2006/relationships/image" Target="../media/image445.png"/><Relationship Id="rId166" Type="http://schemas.openxmlformats.org/officeDocument/2006/relationships/customXml" Target="../ink/ink578.xml"/><Relationship Id="rId187" Type="http://schemas.openxmlformats.org/officeDocument/2006/relationships/image" Target="../media/image466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601.xml"/><Relationship Id="rId233" Type="http://schemas.openxmlformats.org/officeDocument/2006/relationships/image" Target="../media/image489.png"/><Relationship Id="rId254" Type="http://schemas.openxmlformats.org/officeDocument/2006/relationships/customXml" Target="../ink/ink622.xml"/><Relationship Id="rId28" Type="http://schemas.openxmlformats.org/officeDocument/2006/relationships/customXml" Target="../ink/ink509.xml"/><Relationship Id="rId49" Type="http://schemas.openxmlformats.org/officeDocument/2006/relationships/image" Target="../media/image397.png"/><Relationship Id="rId114" Type="http://schemas.openxmlformats.org/officeDocument/2006/relationships/customXml" Target="../ink/ink552.xml"/><Relationship Id="rId275" Type="http://schemas.openxmlformats.org/officeDocument/2006/relationships/image" Target="../media/image510.png"/><Relationship Id="rId60" Type="http://schemas.openxmlformats.org/officeDocument/2006/relationships/customXml" Target="../ink/ink525.xml"/><Relationship Id="rId81" Type="http://schemas.openxmlformats.org/officeDocument/2006/relationships/image" Target="../media/image413.png"/><Relationship Id="rId135" Type="http://schemas.openxmlformats.org/officeDocument/2006/relationships/image" Target="../media/image440.png"/><Relationship Id="rId156" Type="http://schemas.openxmlformats.org/officeDocument/2006/relationships/customXml" Target="../ink/ink573.xml"/><Relationship Id="rId177" Type="http://schemas.openxmlformats.org/officeDocument/2006/relationships/image" Target="../media/image461.png"/><Relationship Id="rId198" Type="http://schemas.openxmlformats.org/officeDocument/2006/relationships/customXml" Target="../ink/ink594.xml"/><Relationship Id="rId202" Type="http://schemas.openxmlformats.org/officeDocument/2006/relationships/customXml" Target="../ink/ink596.xml"/><Relationship Id="rId223" Type="http://schemas.openxmlformats.org/officeDocument/2006/relationships/image" Target="../media/image484.png"/><Relationship Id="rId244" Type="http://schemas.openxmlformats.org/officeDocument/2006/relationships/customXml" Target="../ink/ink617.xml"/><Relationship Id="rId18" Type="http://schemas.openxmlformats.org/officeDocument/2006/relationships/customXml" Target="../ink/ink504.xml"/><Relationship Id="rId39" Type="http://schemas.openxmlformats.org/officeDocument/2006/relationships/image" Target="../media/image392.png"/><Relationship Id="rId265" Type="http://schemas.openxmlformats.org/officeDocument/2006/relationships/image" Target="../media/image505.png"/><Relationship Id="rId50" Type="http://schemas.openxmlformats.org/officeDocument/2006/relationships/customXml" Target="../ink/ink520.xml"/><Relationship Id="rId104" Type="http://schemas.openxmlformats.org/officeDocument/2006/relationships/customXml" Target="../ink/ink547.xml"/><Relationship Id="rId125" Type="http://schemas.openxmlformats.org/officeDocument/2006/relationships/image" Target="../media/image435.png"/><Relationship Id="rId146" Type="http://schemas.openxmlformats.org/officeDocument/2006/relationships/customXml" Target="../ink/ink568.xml"/><Relationship Id="rId167" Type="http://schemas.openxmlformats.org/officeDocument/2006/relationships/image" Target="../media/image456.png"/><Relationship Id="rId188" Type="http://schemas.openxmlformats.org/officeDocument/2006/relationships/customXml" Target="../ink/ink589.xml"/><Relationship Id="rId71" Type="http://schemas.openxmlformats.org/officeDocument/2006/relationships/image" Target="../media/image408.png"/><Relationship Id="rId92" Type="http://schemas.openxmlformats.org/officeDocument/2006/relationships/customXml" Target="../ink/ink541.xml"/><Relationship Id="rId213" Type="http://schemas.openxmlformats.org/officeDocument/2006/relationships/image" Target="../media/image479.png"/><Relationship Id="rId234" Type="http://schemas.openxmlformats.org/officeDocument/2006/relationships/customXml" Target="../ink/ink612.xml"/><Relationship Id="rId2" Type="http://schemas.openxmlformats.org/officeDocument/2006/relationships/customXml" Target="../ink/ink496.xml"/><Relationship Id="rId29" Type="http://schemas.openxmlformats.org/officeDocument/2006/relationships/image" Target="../media/image387.png"/><Relationship Id="rId255" Type="http://schemas.openxmlformats.org/officeDocument/2006/relationships/image" Target="../media/image500.png"/><Relationship Id="rId40" Type="http://schemas.openxmlformats.org/officeDocument/2006/relationships/customXml" Target="../ink/ink515.xml"/><Relationship Id="rId115" Type="http://schemas.openxmlformats.org/officeDocument/2006/relationships/image" Target="../media/image430.png"/><Relationship Id="rId136" Type="http://schemas.openxmlformats.org/officeDocument/2006/relationships/customXml" Target="../ink/ink563.xml"/><Relationship Id="rId157" Type="http://schemas.openxmlformats.org/officeDocument/2006/relationships/image" Target="../media/image451.png"/><Relationship Id="rId178" Type="http://schemas.openxmlformats.org/officeDocument/2006/relationships/customXml" Target="../ink/ink584.xml"/><Relationship Id="rId61" Type="http://schemas.openxmlformats.org/officeDocument/2006/relationships/image" Target="../media/image403.png"/><Relationship Id="rId82" Type="http://schemas.openxmlformats.org/officeDocument/2006/relationships/customXml" Target="../ink/ink536.xml"/><Relationship Id="rId199" Type="http://schemas.openxmlformats.org/officeDocument/2006/relationships/image" Target="../media/image472.png"/><Relationship Id="rId203" Type="http://schemas.openxmlformats.org/officeDocument/2006/relationships/image" Target="../media/image474.png"/><Relationship Id="rId19" Type="http://schemas.openxmlformats.org/officeDocument/2006/relationships/image" Target="../media/image382.png"/><Relationship Id="rId224" Type="http://schemas.openxmlformats.org/officeDocument/2006/relationships/customXml" Target="../ink/ink607.xml"/><Relationship Id="rId245" Type="http://schemas.openxmlformats.org/officeDocument/2006/relationships/image" Target="../media/image495.png"/><Relationship Id="rId266" Type="http://schemas.openxmlformats.org/officeDocument/2006/relationships/customXml" Target="../ink/ink628.xml"/><Relationship Id="rId30" Type="http://schemas.openxmlformats.org/officeDocument/2006/relationships/customXml" Target="../ink/ink510.xml"/><Relationship Id="rId105" Type="http://schemas.openxmlformats.org/officeDocument/2006/relationships/image" Target="../media/image425.png"/><Relationship Id="rId126" Type="http://schemas.openxmlformats.org/officeDocument/2006/relationships/customXml" Target="../ink/ink558.xml"/><Relationship Id="rId147" Type="http://schemas.openxmlformats.org/officeDocument/2006/relationships/image" Target="../media/image446.png"/><Relationship Id="rId168" Type="http://schemas.openxmlformats.org/officeDocument/2006/relationships/customXml" Target="../ink/ink579.xml"/><Relationship Id="rId51" Type="http://schemas.openxmlformats.org/officeDocument/2006/relationships/image" Target="../media/image398.png"/><Relationship Id="rId72" Type="http://schemas.openxmlformats.org/officeDocument/2006/relationships/customXml" Target="../ink/ink531.xml"/><Relationship Id="rId93" Type="http://schemas.openxmlformats.org/officeDocument/2006/relationships/image" Target="../media/image419.png"/><Relationship Id="rId189" Type="http://schemas.openxmlformats.org/officeDocument/2006/relationships/image" Target="../media/image467.png"/><Relationship Id="rId3" Type="http://schemas.openxmlformats.org/officeDocument/2006/relationships/image" Target="../media/image375.png"/><Relationship Id="rId214" Type="http://schemas.openxmlformats.org/officeDocument/2006/relationships/customXml" Target="../ink/ink602.xml"/><Relationship Id="rId235" Type="http://schemas.openxmlformats.org/officeDocument/2006/relationships/image" Target="../media/image490.png"/><Relationship Id="rId256" Type="http://schemas.openxmlformats.org/officeDocument/2006/relationships/customXml" Target="../ink/ink623.xml"/><Relationship Id="rId116" Type="http://schemas.openxmlformats.org/officeDocument/2006/relationships/customXml" Target="../ink/ink553.xml"/><Relationship Id="rId137" Type="http://schemas.openxmlformats.org/officeDocument/2006/relationships/image" Target="../media/image441.png"/><Relationship Id="rId158" Type="http://schemas.openxmlformats.org/officeDocument/2006/relationships/customXml" Target="../ink/ink574.xml"/><Relationship Id="rId20" Type="http://schemas.openxmlformats.org/officeDocument/2006/relationships/customXml" Target="../ink/ink505.xml"/><Relationship Id="rId41" Type="http://schemas.openxmlformats.org/officeDocument/2006/relationships/image" Target="../media/image393.png"/><Relationship Id="rId62" Type="http://schemas.openxmlformats.org/officeDocument/2006/relationships/customXml" Target="../ink/ink526.xml"/><Relationship Id="rId83" Type="http://schemas.openxmlformats.org/officeDocument/2006/relationships/image" Target="../media/image414.png"/><Relationship Id="rId179" Type="http://schemas.openxmlformats.org/officeDocument/2006/relationships/image" Target="../media/image462.png"/><Relationship Id="rId190" Type="http://schemas.openxmlformats.org/officeDocument/2006/relationships/customXml" Target="../ink/ink590.xml"/><Relationship Id="rId204" Type="http://schemas.openxmlformats.org/officeDocument/2006/relationships/customXml" Target="../ink/ink597.xml"/><Relationship Id="rId225" Type="http://schemas.openxmlformats.org/officeDocument/2006/relationships/image" Target="../media/image485.png"/><Relationship Id="rId246" Type="http://schemas.openxmlformats.org/officeDocument/2006/relationships/customXml" Target="../ink/ink618.xml"/><Relationship Id="rId267" Type="http://schemas.openxmlformats.org/officeDocument/2006/relationships/image" Target="../media/image506.png"/><Relationship Id="rId106" Type="http://schemas.openxmlformats.org/officeDocument/2006/relationships/customXml" Target="../ink/ink548.xml"/><Relationship Id="rId127" Type="http://schemas.openxmlformats.org/officeDocument/2006/relationships/image" Target="../media/image436.png"/><Relationship Id="rId10" Type="http://schemas.openxmlformats.org/officeDocument/2006/relationships/customXml" Target="../ink/ink500.xml"/><Relationship Id="rId31" Type="http://schemas.openxmlformats.org/officeDocument/2006/relationships/image" Target="../media/image388.png"/><Relationship Id="rId52" Type="http://schemas.openxmlformats.org/officeDocument/2006/relationships/customXml" Target="../ink/ink521.xml"/><Relationship Id="rId73" Type="http://schemas.openxmlformats.org/officeDocument/2006/relationships/image" Target="../media/image409.png"/><Relationship Id="rId94" Type="http://schemas.openxmlformats.org/officeDocument/2006/relationships/customXml" Target="../ink/ink542.xml"/><Relationship Id="rId148" Type="http://schemas.openxmlformats.org/officeDocument/2006/relationships/customXml" Target="../ink/ink569.xml"/><Relationship Id="rId169" Type="http://schemas.openxmlformats.org/officeDocument/2006/relationships/image" Target="../media/image457.png"/><Relationship Id="rId4" Type="http://schemas.openxmlformats.org/officeDocument/2006/relationships/customXml" Target="../ink/ink497.xml"/><Relationship Id="rId180" Type="http://schemas.openxmlformats.org/officeDocument/2006/relationships/customXml" Target="../ink/ink585.xml"/><Relationship Id="rId215" Type="http://schemas.openxmlformats.org/officeDocument/2006/relationships/image" Target="../media/image480.png"/><Relationship Id="rId236" Type="http://schemas.openxmlformats.org/officeDocument/2006/relationships/customXml" Target="../ink/ink613.xml"/><Relationship Id="rId257" Type="http://schemas.openxmlformats.org/officeDocument/2006/relationships/image" Target="../media/image501.png"/><Relationship Id="rId42" Type="http://schemas.openxmlformats.org/officeDocument/2006/relationships/customXml" Target="../ink/ink516.xml"/><Relationship Id="rId84" Type="http://schemas.openxmlformats.org/officeDocument/2006/relationships/customXml" Target="../ink/ink537.xml"/><Relationship Id="rId138" Type="http://schemas.openxmlformats.org/officeDocument/2006/relationships/customXml" Target="../ink/ink564.xml"/><Relationship Id="rId191" Type="http://schemas.openxmlformats.org/officeDocument/2006/relationships/image" Target="../media/image468.png"/><Relationship Id="rId205" Type="http://schemas.openxmlformats.org/officeDocument/2006/relationships/image" Target="../media/image475.png"/><Relationship Id="rId247" Type="http://schemas.openxmlformats.org/officeDocument/2006/relationships/image" Target="../media/image496.png"/><Relationship Id="rId107" Type="http://schemas.openxmlformats.org/officeDocument/2006/relationships/image" Target="../media/image426.png"/><Relationship Id="rId11" Type="http://schemas.openxmlformats.org/officeDocument/2006/relationships/image" Target="../media/image379.png"/><Relationship Id="rId53" Type="http://schemas.openxmlformats.org/officeDocument/2006/relationships/image" Target="../media/image399.png"/><Relationship Id="rId149" Type="http://schemas.openxmlformats.org/officeDocument/2006/relationships/image" Target="../media/image4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CA9875-E9B4-48F3-8FB8-E3C844B35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SEARCHING IN </a:t>
            </a:r>
            <a:br>
              <a:rPr lang="en-US"/>
            </a:br>
            <a:r>
              <a:rPr lang="en-US" b="1"/>
              <a:t>NONDETERMINISTIC</a:t>
            </a:r>
            <a:r>
              <a:rPr lang="en-US"/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266407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A144BE-7E78-42DD-ADC1-73D51BCFD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024" y="1122363"/>
            <a:ext cx="10283952" cy="2387600"/>
          </a:xfrm>
        </p:spPr>
        <p:txBody>
          <a:bodyPr/>
          <a:lstStyle/>
          <a:p>
            <a:r>
              <a:rPr lang="en-US"/>
              <a:t>SEARCHING IN </a:t>
            </a:r>
            <a:br>
              <a:rPr lang="en-US"/>
            </a:br>
            <a:r>
              <a:rPr lang="en-US" b="1"/>
              <a:t>NON-FULLY-OBSERVABLE </a:t>
            </a:r>
            <a:r>
              <a:rPr lang="en-US"/>
              <a:t>ENVIROMENTS</a:t>
            </a:r>
          </a:p>
        </p:txBody>
      </p:sp>
    </p:spTree>
    <p:extLst>
      <p:ext uri="{BB962C8B-B14F-4D97-AF65-F5344CB8AC3E}">
        <p14:creationId xmlns:p14="http://schemas.microsoft.com/office/powerpoint/2010/main" val="338641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00D5A-DEE7-47B6-B2D9-FB9F9D4E7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Searching with </a:t>
            </a:r>
            <a:r>
              <a:rPr lang="en-US" b="1"/>
              <a:t>no</a:t>
            </a:r>
            <a:r>
              <a:rPr lang="en-US"/>
              <a:t> observation</a:t>
            </a:r>
          </a:p>
        </p:txBody>
      </p:sp>
    </p:spTree>
    <p:extLst>
      <p:ext uri="{BB962C8B-B14F-4D97-AF65-F5344CB8AC3E}">
        <p14:creationId xmlns:p14="http://schemas.microsoft.com/office/powerpoint/2010/main" val="99225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EFF5CF-DC16-402C-B2C7-091ABCA2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Searching with no observation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46DC4-427F-4660-9BBA-62A1BBF63C36}"/>
              </a:ext>
            </a:extLst>
          </p:cNvPr>
          <p:cNvSpPr txBox="1"/>
          <p:nvPr/>
        </p:nvSpPr>
        <p:spPr>
          <a:xfrm>
            <a:off x="928726" y="1100285"/>
            <a:ext cx="9858894" cy="4708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Sensorless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agents can be very useful, e.g.,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Belief state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80A28E-BAB6-44D1-93BF-BE225B9C64D9}"/>
                  </a:ext>
                </a:extLst>
              </p14:cNvPr>
              <p14:cNvContentPartPr/>
              <p14:nvPr/>
            </p14:nvContentPartPr>
            <p14:xfrm>
              <a:off x="8812485" y="843997"/>
              <a:ext cx="2190240" cy="234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80A28E-BAB6-44D1-93BF-BE225B9C64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485" y="825997"/>
                <a:ext cx="2225880" cy="238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F4C4709-A4C8-4DE8-867B-78FE2F24F16E}"/>
              </a:ext>
            </a:extLst>
          </p:cNvPr>
          <p:cNvGrpSpPr/>
          <p:nvPr/>
        </p:nvGrpSpPr>
        <p:grpSpPr>
          <a:xfrm>
            <a:off x="9862965" y="357997"/>
            <a:ext cx="1682280" cy="559800"/>
            <a:chOff x="9862965" y="357997"/>
            <a:chExt cx="168228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85D607-C08C-4B98-8313-6EF8DF2DEC4C}"/>
                    </a:ext>
                  </a:extLst>
                </p14:cNvPr>
                <p14:cNvContentPartPr/>
                <p14:nvPr/>
              </p14:nvContentPartPr>
              <p14:xfrm>
                <a:off x="9862965" y="357997"/>
                <a:ext cx="139680" cy="32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85D607-C08C-4B98-8313-6EF8DF2DEC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45325" y="340357"/>
                  <a:ext cx="175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68DED0-7BE7-4CCB-8A28-F517D517757F}"/>
                    </a:ext>
                  </a:extLst>
                </p14:cNvPr>
                <p14:cNvContentPartPr/>
                <p14:nvPr/>
              </p14:nvContentPartPr>
              <p14:xfrm>
                <a:off x="10049085" y="562477"/>
                <a:ext cx="120240" cy="16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68DED0-7BE7-4CCB-8A28-F517D51775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31085" y="544477"/>
                  <a:ext cx="155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F269D0-1CC0-4450-92FF-44B3E9FF8570}"/>
                    </a:ext>
                  </a:extLst>
                </p14:cNvPr>
                <p14:cNvContentPartPr/>
                <p14:nvPr/>
              </p14:nvContentPartPr>
              <p14:xfrm>
                <a:off x="10233045" y="419557"/>
                <a:ext cx="117720" cy="30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F269D0-1CC0-4450-92FF-44B3E9FF85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5045" y="401917"/>
                  <a:ext cx="153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1D2F80-94B2-4911-8D65-BBEFF07440E1}"/>
                    </a:ext>
                  </a:extLst>
                </p14:cNvPr>
                <p14:cNvContentPartPr/>
                <p14:nvPr/>
              </p14:nvContentPartPr>
              <p14:xfrm>
                <a:off x="10330605" y="640597"/>
                <a:ext cx="29160" cy="129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1D2F80-94B2-4911-8D65-BBEFF07440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12605" y="622957"/>
                  <a:ext cx="6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F8E64E-6475-4E10-A55E-8854D89875E8}"/>
                    </a:ext>
                  </a:extLst>
                </p14:cNvPr>
                <p14:cNvContentPartPr/>
                <p14:nvPr/>
              </p14:nvContentPartPr>
              <p14:xfrm>
                <a:off x="10397205" y="55455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F8E64E-6475-4E10-A55E-8854D89875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79565" y="536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559A84-C2AB-412D-A2EF-6AC17DDC8808}"/>
                    </a:ext>
                  </a:extLst>
                </p14:cNvPr>
                <p14:cNvContentPartPr/>
                <p14:nvPr/>
              </p14:nvContentPartPr>
              <p14:xfrm>
                <a:off x="10444365" y="568957"/>
                <a:ext cx="137520" cy="18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559A84-C2AB-412D-A2EF-6AC17DDC88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6365" y="551317"/>
                  <a:ext cx="173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563920-631F-48C8-B2DB-0E1E56DDA46F}"/>
                    </a:ext>
                  </a:extLst>
                </p14:cNvPr>
                <p14:cNvContentPartPr/>
                <p14:nvPr/>
              </p14:nvContentPartPr>
              <p14:xfrm>
                <a:off x="10626165" y="471037"/>
                <a:ext cx="145800" cy="44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563920-631F-48C8-B2DB-0E1E56DDA4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08525" y="453037"/>
                  <a:ext cx="181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658D89-6E24-4B09-B569-E3B1A4C03EE0}"/>
                    </a:ext>
                  </a:extLst>
                </p14:cNvPr>
                <p14:cNvContentPartPr/>
                <p14:nvPr/>
              </p14:nvContentPartPr>
              <p14:xfrm>
                <a:off x="10933245" y="654637"/>
                <a:ext cx="544320" cy="20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658D89-6E24-4B09-B569-E3B1A4C03E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15245" y="636997"/>
                  <a:ext cx="57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26F1D8-AB25-4E53-912D-BEF51960AD97}"/>
                    </a:ext>
                  </a:extLst>
                </p14:cNvPr>
                <p14:cNvContentPartPr/>
                <p14:nvPr/>
              </p14:nvContentPartPr>
              <p14:xfrm>
                <a:off x="11544885" y="90375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26F1D8-AB25-4E53-912D-BEF51960AD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27245" y="8857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3AC003-5644-4851-B162-E38887224590}"/>
                  </a:ext>
                </a:extLst>
              </p14:cNvPr>
              <p14:cNvContentPartPr/>
              <p14:nvPr/>
            </p14:nvContentPartPr>
            <p14:xfrm>
              <a:off x="1298565" y="3196237"/>
              <a:ext cx="930240" cy="40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3AC003-5644-4851-B162-E388872245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80925" y="3178237"/>
                <a:ext cx="965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D2DA21-AED0-42D0-AA10-6FAA1E6F395D}"/>
                  </a:ext>
                </a:extLst>
              </p14:cNvPr>
              <p14:cNvContentPartPr/>
              <p14:nvPr/>
            </p14:nvContentPartPr>
            <p14:xfrm>
              <a:off x="10225125" y="1973317"/>
              <a:ext cx="38520" cy="65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D2DA21-AED0-42D0-AA10-6FAA1E6F39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07125" y="1955317"/>
                <a:ext cx="74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30A35CD-6E38-4B29-8331-98850C1EB07B}"/>
                  </a:ext>
                </a:extLst>
              </p14:cNvPr>
              <p14:cNvContentPartPr/>
              <p14:nvPr/>
            </p14:nvContentPartPr>
            <p14:xfrm>
              <a:off x="10314405" y="1573717"/>
              <a:ext cx="32760" cy="29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30A35CD-6E38-4B29-8331-98850C1EB07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96765" y="1555717"/>
                <a:ext cx="68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7A20659-915E-4CAA-8926-8B38A1FA73C9}"/>
                  </a:ext>
                </a:extLst>
              </p14:cNvPr>
              <p14:cNvContentPartPr/>
              <p14:nvPr/>
            </p14:nvContentPartPr>
            <p14:xfrm>
              <a:off x="10294245" y="2490997"/>
              <a:ext cx="71640" cy="14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7A20659-915E-4CAA-8926-8B38A1FA73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76605" y="2472997"/>
                <a:ext cx="10728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C5FA3E1-68CD-40B9-B119-1A6268A64E1E}"/>
              </a:ext>
            </a:extLst>
          </p:cNvPr>
          <p:cNvGrpSpPr/>
          <p:nvPr/>
        </p:nvGrpSpPr>
        <p:grpSpPr>
          <a:xfrm>
            <a:off x="2750445" y="2762437"/>
            <a:ext cx="1055160" cy="491760"/>
            <a:chOff x="2750445" y="2762437"/>
            <a:chExt cx="105516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2ABEDC-C744-4606-8768-BB46C90F1A40}"/>
                    </a:ext>
                  </a:extLst>
                </p14:cNvPr>
                <p14:cNvContentPartPr/>
                <p14:nvPr/>
              </p14:nvContentPartPr>
              <p14:xfrm>
                <a:off x="2750445" y="2762437"/>
                <a:ext cx="127440" cy="379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2ABEDC-C744-4606-8768-BB46C90F1A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32445" y="2744797"/>
                  <a:ext cx="163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4AFC85-FE5E-4C32-910E-33FB934B75E1}"/>
                    </a:ext>
                  </a:extLst>
                </p14:cNvPr>
                <p14:cNvContentPartPr/>
                <p14:nvPr/>
              </p14:nvContentPartPr>
              <p14:xfrm>
                <a:off x="3029085" y="2984917"/>
                <a:ext cx="105840" cy="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4AFC85-FE5E-4C32-910E-33FB934B75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1085" y="2967277"/>
                  <a:ext cx="141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F7DF49-9CFF-4B24-82D3-5AA107912495}"/>
                    </a:ext>
                  </a:extLst>
                </p14:cNvPr>
                <p14:cNvContentPartPr/>
                <p14:nvPr/>
              </p14:nvContentPartPr>
              <p14:xfrm>
                <a:off x="3034485" y="3081757"/>
                <a:ext cx="63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F7DF49-9CFF-4B24-82D3-5AA10791249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16485" y="3063757"/>
                  <a:ext cx="9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6DC0E2-AC65-49D1-BF22-EE66BA55417C}"/>
                    </a:ext>
                  </a:extLst>
                </p14:cNvPr>
                <p14:cNvContentPartPr/>
                <p14:nvPr/>
              </p14:nvContentPartPr>
              <p14:xfrm>
                <a:off x="3328605" y="2769277"/>
                <a:ext cx="81720" cy="484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6DC0E2-AC65-49D1-BF22-EE66BA55417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0605" y="2751637"/>
                  <a:ext cx="1173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985C60-01B1-490C-9104-E1C1F058790E}"/>
                    </a:ext>
                  </a:extLst>
                </p14:cNvPr>
                <p14:cNvContentPartPr/>
                <p14:nvPr/>
              </p14:nvContentPartPr>
              <p14:xfrm>
                <a:off x="3485565" y="3009757"/>
                <a:ext cx="87120" cy="141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985C60-01B1-490C-9104-E1C1F05879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67925" y="2991757"/>
                  <a:ext cx="122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4D1211-EAEF-4C5E-AE1A-769BCDD638DE}"/>
                    </a:ext>
                  </a:extLst>
                </p14:cNvPr>
                <p14:cNvContentPartPr/>
                <p14:nvPr/>
              </p14:nvContentPartPr>
              <p14:xfrm>
                <a:off x="3581325" y="3072757"/>
                <a:ext cx="82080" cy="15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4D1211-EAEF-4C5E-AE1A-769BCDD638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63325" y="3054757"/>
                  <a:ext cx="117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DB071D-5E61-407F-82E0-CB1239414DE1}"/>
                    </a:ext>
                  </a:extLst>
                </p14:cNvPr>
                <p14:cNvContentPartPr/>
                <p14:nvPr/>
              </p14:nvContentPartPr>
              <p14:xfrm>
                <a:off x="3764565" y="3101917"/>
                <a:ext cx="41040" cy="14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DB071D-5E61-407F-82E0-CB1239414D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46565" y="3084277"/>
                  <a:ext cx="76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4C61E0-6641-48A8-8318-66916B621945}"/>
              </a:ext>
            </a:extLst>
          </p:cNvPr>
          <p:cNvGrpSpPr/>
          <p:nvPr/>
        </p:nvGrpSpPr>
        <p:grpSpPr>
          <a:xfrm>
            <a:off x="3963645" y="2764237"/>
            <a:ext cx="794880" cy="486000"/>
            <a:chOff x="3963645" y="2764237"/>
            <a:chExt cx="79488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0959491-651F-4199-8E5D-D8FDAB22FA6A}"/>
                    </a:ext>
                  </a:extLst>
                </p14:cNvPr>
                <p14:cNvContentPartPr/>
                <p14:nvPr/>
              </p14:nvContentPartPr>
              <p14:xfrm>
                <a:off x="3963645" y="2937397"/>
                <a:ext cx="115920" cy="18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0959491-651F-4199-8E5D-D8FDAB22FA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6005" y="2919757"/>
                  <a:ext cx="151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9AC501-ED0D-478A-A1A9-CDECA5817C5A}"/>
                    </a:ext>
                  </a:extLst>
                </p14:cNvPr>
                <p14:cNvContentPartPr/>
                <p14:nvPr/>
              </p14:nvContentPartPr>
              <p14:xfrm>
                <a:off x="4106925" y="3081757"/>
                <a:ext cx="74520" cy="13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9AC501-ED0D-478A-A1A9-CDECA5817C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89285" y="3063757"/>
                  <a:ext cx="110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0BB11C-98FC-4A63-BB25-9CE9446D0CB7}"/>
                    </a:ext>
                  </a:extLst>
                </p14:cNvPr>
                <p14:cNvContentPartPr/>
                <p14:nvPr/>
              </p14:nvContentPartPr>
              <p14:xfrm>
                <a:off x="4284045" y="3132157"/>
                <a:ext cx="17640" cy="118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0BB11C-98FC-4A63-BB25-9CE9446D0C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66405" y="3114157"/>
                  <a:ext cx="53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D45616-7BB6-46C6-B98D-2F2833E4BA70}"/>
                    </a:ext>
                  </a:extLst>
                </p14:cNvPr>
                <p14:cNvContentPartPr/>
                <p14:nvPr/>
              </p14:nvContentPartPr>
              <p14:xfrm>
                <a:off x="4452525" y="2921557"/>
                <a:ext cx="6012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D45616-7BB6-46C6-B98D-2F2833E4BA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4525" y="2903917"/>
                  <a:ext cx="95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BA4AD8-1D07-4E9B-BAFE-A2B9D194BB1F}"/>
                    </a:ext>
                  </a:extLst>
                </p14:cNvPr>
                <p14:cNvContentPartPr/>
                <p14:nvPr/>
              </p14:nvContentPartPr>
              <p14:xfrm>
                <a:off x="4543965" y="3036037"/>
                <a:ext cx="51120" cy="16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BA4AD8-1D07-4E9B-BAFE-A2B9D194BB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26325" y="3018397"/>
                  <a:ext cx="86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E5D634-4DBD-42B4-854D-C6F7D469A5FC}"/>
                    </a:ext>
                  </a:extLst>
                </p14:cNvPr>
                <p14:cNvContentPartPr/>
                <p14:nvPr/>
              </p14:nvContentPartPr>
              <p14:xfrm>
                <a:off x="4636845" y="2764237"/>
                <a:ext cx="121680" cy="43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E5D634-4DBD-42B4-854D-C6F7D469A5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19205" y="2746237"/>
                  <a:ext cx="15732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18F1548-AED6-4569-9D35-B40417052CE4}"/>
              </a:ext>
            </a:extLst>
          </p:cNvPr>
          <p:cNvGrpSpPr/>
          <p:nvPr/>
        </p:nvGrpSpPr>
        <p:grpSpPr>
          <a:xfrm>
            <a:off x="6475365" y="1499917"/>
            <a:ext cx="3290760" cy="2119680"/>
            <a:chOff x="6475365" y="1499917"/>
            <a:chExt cx="3290760" cy="21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19E618-BBA7-48B5-9E3D-5DEAE13C7685}"/>
                    </a:ext>
                  </a:extLst>
                </p14:cNvPr>
                <p14:cNvContentPartPr/>
                <p14:nvPr/>
              </p14:nvContentPartPr>
              <p14:xfrm>
                <a:off x="9235845" y="2355637"/>
                <a:ext cx="86400" cy="6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19E618-BBA7-48B5-9E3D-5DEAE13C76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18205" y="2337997"/>
                  <a:ext cx="122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45924BB-6CC4-491A-8997-407386821221}"/>
                    </a:ext>
                  </a:extLst>
                </p14:cNvPr>
                <p14:cNvContentPartPr/>
                <p14:nvPr/>
              </p14:nvContentPartPr>
              <p14:xfrm>
                <a:off x="9713205" y="2640757"/>
                <a:ext cx="33120" cy="49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45924BB-6CC4-491A-8997-40738682122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95205" y="2622757"/>
                  <a:ext cx="6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ADF737-C8F4-41B5-8A1F-71E68E329CBF}"/>
                    </a:ext>
                  </a:extLst>
                </p14:cNvPr>
                <p14:cNvContentPartPr/>
                <p14:nvPr/>
              </p14:nvContentPartPr>
              <p14:xfrm>
                <a:off x="9650205" y="1702237"/>
                <a:ext cx="78120" cy="8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ADF737-C8F4-41B5-8A1F-71E68E329C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32205" y="1684237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FC62EE-0DE3-4A7E-B4E2-F866E300FBE3}"/>
                    </a:ext>
                  </a:extLst>
                </p14:cNvPr>
                <p14:cNvContentPartPr/>
                <p14:nvPr/>
              </p14:nvContentPartPr>
              <p14:xfrm>
                <a:off x="7031565" y="1638157"/>
                <a:ext cx="151560" cy="32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FC62EE-0DE3-4A7E-B4E2-F866E300FBE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13565" y="1620517"/>
                  <a:ext cx="187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ABF1D-AD5B-414C-9C33-0B5BE9CA372E}"/>
                    </a:ext>
                  </a:extLst>
                </p14:cNvPr>
                <p14:cNvContentPartPr/>
                <p14:nvPr/>
              </p14:nvContentPartPr>
              <p14:xfrm>
                <a:off x="6475365" y="2091397"/>
                <a:ext cx="1658880" cy="152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ABF1D-AD5B-414C-9C33-0B5BE9CA37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57365" y="2073757"/>
                  <a:ext cx="1694520" cy="15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D4C79B-AE05-4D93-B51F-1D5A23F6895F}"/>
                    </a:ext>
                  </a:extLst>
                </p14:cNvPr>
                <p14:cNvContentPartPr/>
                <p14:nvPr/>
              </p14:nvContentPartPr>
              <p14:xfrm>
                <a:off x="7258005" y="1499917"/>
                <a:ext cx="293760" cy="55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D4C79B-AE05-4D93-B51F-1D5A23F689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40365" y="1482277"/>
                  <a:ext cx="3294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93A32-052E-4AA1-8A6E-76988419768B}"/>
                    </a:ext>
                  </a:extLst>
                </p14:cNvPr>
                <p14:cNvContentPartPr/>
                <p14:nvPr/>
              </p14:nvContentPartPr>
              <p14:xfrm>
                <a:off x="7671285" y="1681357"/>
                <a:ext cx="79200" cy="14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93A32-052E-4AA1-8A6E-7698841976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53285" y="1663357"/>
                  <a:ext cx="114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5C0A93-CEC5-406D-9F41-CB3F3DCD4585}"/>
                    </a:ext>
                  </a:extLst>
                </p14:cNvPr>
                <p14:cNvContentPartPr/>
                <p14:nvPr/>
              </p14:nvContentPartPr>
              <p14:xfrm>
                <a:off x="7749765" y="1653997"/>
                <a:ext cx="144000" cy="14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5C0A93-CEC5-406D-9F41-CB3F3DCD458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32125" y="1636357"/>
                  <a:ext cx="179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A287E2-3D3D-40D8-B956-1E95E1A0EB68}"/>
                    </a:ext>
                  </a:extLst>
                </p14:cNvPr>
                <p14:cNvContentPartPr/>
                <p14:nvPr/>
              </p14:nvContentPartPr>
              <p14:xfrm>
                <a:off x="7952445" y="1718797"/>
                <a:ext cx="80280" cy="7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A287E2-3D3D-40D8-B956-1E95E1A0EB6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34445" y="1701157"/>
                  <a:ext cx="115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79C9ED-63AF-49CB-997B-09577ADB7B64}"/>
                    </a:ext>
                  </a:extLst>
                </p14:cNvPr>
                <p14:cNvContentPartPr/>
                <p14:nvPr/>
              </p14:nvContentPartPr>
              <p14:xfrm>
                <a:off x="8020485" y="1600357"/>
                <a:ext cx="290880" cy="23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79C9ED-63AF-49CB-997B-09577ADB7B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02845" y="1582717"/>
                  <a:ext cx="326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090B83-E0AF-4620-9686-65452D006CF5}"/>
                    </a:ext>
                  </a:extLst>
                </p14:cNvPr>
                <p14:cNvContentPartPr/>
                <p14:nvPr/>
              </p14:nvContentPartPr>
              <p14:xfrm>
                <a:off x="7925085" y="2049637"/>
                <a:ext cx="300960" cy="15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090B83-E0AF-4620-9686-65452D006C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07085" y="2031637"/>
                  <a:ext cx="336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735AF5-4347-4C86-8D31-8B1DEF0758E5}"/>
                    </a:ext>
                  </a:extLst>
                </p14:cNvPr>
                <p14:cNvContentPartPr/>
                <p14:nvPr/>
              </p14:nvContentPartPr>
              <p14:xfrm>
                <a:off x="8259525" y="2079517"/>
                <a:ext cx="15372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735AF5-4347-4C86-8D31-8B1DEF0758E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41885" y="2061877"/>
                  <a:ext cx="189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5EF1DF-1D5D-47CC-99C6-2AE6C8D26F38}"/>
                    </a:ext>
                  </a:extLst>
                </p14:cNvPr>
                <p14:cNvContentPartPr/>
                <p14:nvPr/>
              </p14:nvContentPartPr>
              <p14:xfrm>
                <a:off x="8491725" y="2198317"/>
                <a:ext cx="1044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5EF1DF-1D5D-47CC-99C6-2AE6C8D26F3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73725" y="2180317"/>
                  <a:ext cx="4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D9665D-A438-4374-9DC9-DBF125A0A086}"/>
                    </a:ext>
                  </a:extLst>
                </p14:cNvPr>
                <p14:cNvContentPartPr/>
                <p14:nvPr/>
              </p14:nvContentPartPr>
              <p14:xfrm>
                <a:off x="7319565" y="3208117"/>
                <a:ext cx="50760" cy="3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D9665D-A438-4374-9DC9-DBF125A0A08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01565" y="3190117"/>
                  <a:ext cx="86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E8C0ED-0D6B-41F9-A7DF-00CF10618403}"/>
                    </a:ext>
                  </a:extLst>
                </p14:cNvPr>
                <p14:cNvContentPartPr/>
                <p14:nvPr/>
              </p14:nvContentPartPr>
              <p14:xfrm>
                <a:off x="6874605" y="3184717"/>
                <a:ext cx="15840" cy="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E8C0ED-0D6B-41F9-A7DF-00CF1061840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56965" y="3167077"/>
                  <a:ext cx="51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C87E41-D467-4C87-B0DA-DD7F6CFAC138}"/>
                    </a:ext>
                  </a:extLst>
                </p14:cNvPr>
                <p14:cNvContentPartPr/>
                <p14:nvPr/>
              </p14:nvContentPartPr>
              <p14:xfrm>
                <a:off x="7160805" y="3072037"/>
                <a:ext cx="5040" cy="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C87E41-D467-4C87-B0DA-DD7F6CFAC1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42805" y="3054037"/>
                  <a:ext cx="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633B78-9DBF-419F-869F-4BF8480A51BA}"/>
                    </a:ext>
                  </a:extLst>
                </p14:cNvPr>
                <p14:cNvContentPartPr/>
                <p14:nvPr/>
              </p14:nvContentPartPr>
              <p14:xfrm>
                <a:off x="9252765" y="2325757"/>
                <a:ext cx="64800" cy="6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633B78-9DBF-419F-869F-4BF8480A51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34765" y="2308117"/>
                  <a:ext cx="100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6CDA21-E8E1-4CAE-9049-8A2F9B742D4D}"/>
                    </a:ext>
                  </a:extLst>
                </p14:cNvPr>
                <p14:cNvContentPartPr/>
                <p14:nvPr/>
              </p14:nvContentPartPr>
              <p14:xfrm>
                <a:off x="7562205" y="2466157"/>
                <a:ext cx="38520" cy="4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6CDA21-E8E1-4CAE-9049-8A2F9B742D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544565" y="2448157"/>
                  <a:ext cx="74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F277DA-579A-4C59-AFB4-EF858B65F85C}"/>
                    </a:ext>
                  </a:extLst>
                </p14:cNvPr>
                <p14:cNvContentPartPr/>
                <p14:nvPr/>
              </p14:nvContentPartPr>
              <p14:xfrm>
                <a:off x="7569405" y="2804197"/>
                <a:ext cx="59760" cy="2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F277DA-579A-4C59-AFB4-EF858B65F8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51765" y="2786557"/>
                  <a:ext cx="95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D435EA-2275-49AE-975F-D30709D4FF93}"/>
                    </a:ext>
                  </a:extLst>
                </p14:cNvPr>
                <p14:cNvContentPartPr/>
                <p14:nvPr/>
              </p14:nvContentPartPr>
              <p14:xfrm>
                <a:off x="6965685" y="2826157"/>
                <a:ext cx="37440" cy="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D435EA-2275-49AE-975F-D30709D4FF9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48045" y="2808517"/>
                  <a:ext cx="73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3E4FF7-356B-41BB-AA9E-DB5F928BCDE2}"/>
                    </a:ext>
                  </a:extLst>
                </p14:cNvPr>
                <p14:cNvContentPartPr/>
                <p14:nvPr/>
              </p14:nvContentPartPr>
              <p14:xfrm>
                <a:off x="7248285" y="2658397"/>
                <a:ext cx="47160" cy="2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3E4FF7-356B-41BB-AA9E-DB5F928BCDE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30285" y="2640757"/>
                  <a:ext cx="82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059CB1-8D1A-4003-8B5C-226A681BDAFB}"/>
                    </a:ext>
                  </a:extLst>
                </p14:cNvPr>
                <p14:cNvContentPartPr/>
                <p14:nvPr/>
              </p14:nvContentPartPr>
              <p14:xfrm>
                <a:off x="7021845" y="2589637"/>
                <a:ext cx="8640" cy="3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059CB1-8D1A-4003-8B5C-226A681BDA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03845" y="2571637"/>
                  <a:ext cx="44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2A6974-C23F-45B5-AD63-3E9A27CC35CE}"/>
                    </a:ext>
                  </a:extLst>
                </p14:cNvPr>
                <p14:cNvContentPartPr/>
                <p14:nvPr/>
              </p14:nvContentPartPr>
              <p14:xfrm>
                <a:off x="7676685" y="2551117"/>
                <a:ext cx="28440" cy="3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2A6974-C23F-45B5-AD63-3E9A27CC35C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58685" y="2533117"/>
                  <a:ext cx="64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13A680-157E-4B8E-B958-7033C1E4C0E8}"/>
                    </a:ext>
                  </a:extLst>
                </p14:cNvPr>
                <p14:cNvContentPartPr/>
                <p14:nvPr/>
              </p14:nvContentPartPr>
              <p14:xfrm>
                <a:off x="7429365" y="2375797"/>
                <a:ext cx="389880" cy="509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13A680-157E-4B8E-B958-7033C1E4C0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11365" y="2358157"/>
                  <a:ext cx="4255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C62FEE8-7CB1-4A8F-AEB0-6FE36DA45CC8}"/>
                    </a:ext>
                  </a:extLst>
                </p14:cNvPr>
                <p14:cNvContentPartPr/>
                <p14:nvPr/>
              </p14:nvContentPartPr>
              <p14:xfrm>
                <a:off x="7837245" y="2378317"/>
                <a:ext cx="1337760" cy="173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C62FEE8-7CB1-4A8F-AEB0-6FE36DA45C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9605" y="2360677"/>
                  <a:ext cx="1373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0D07ED-2A7A-4EB4-8C75-24979ECA1548}"/>
                    </a:ext>
                  </a:extLst>
                </p14:cNvPr>
                <p14:cNvContentPartPr/>
                <p14:nvPr/>
              </p14:nvContentPartPr>
              <p14:xfrm>
                <a:off x="7746165" y="2943517"/>
                <a:ext cx="35640" cy="2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0D07ED-2A7A-4EB4-8C75-24979ECA154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28525" y="2925877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64F4EA-DC46-4E46-92C9-B67E00A9FABF}"/>
                    </a:ext>
                  </a:extLst>
                </p14:cNvPr>
                <p14:cNvContentPartPr/>
                <p14:nvPr/>
              </p14:nvContentPartPr>
              <p14:xfrm>
                <a:off x="7396605" y="2685397"/>
                <a:ext cx="547200" cy="37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64F4EA-DC46-4E46-92C9-B67E00A9FA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78605" y="2667757"/>
                  <a:ext cx="582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C6EA6B0-5485-4359-9F0C-294EBB0F8A2D}"/>
                    </a:ext>
                  </a:extLst>
                </p14:cNvPr>
                <p14:cNvContentPartPr/>
                <p14:nvPr/>
              </p14:nvContentPartPr>
              <p14:xfrm>
                <a:off x="7609725" y="2902837"/>
                <a:ext cx="2232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C6EA6B0-5485-4359-9F0C-294EBB0F8A2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91725" y="2885197"/>
                  <a:ext cx="57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6BB477-4B34-4C29-8DBB-AE1D2E4F5FEE}"/>
                    </a:ext>
                  </a:extLst>
                </p14:cNvPr>
                <p14:cNvContentPartPr/>
                <p14:nvPr/>
              </p14:nvContentPartPr>
              <p14:xfrm>
                <a:off x="8040285" y="2702317"/>
                <a:ext cx="1673280" cy="14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6BB477-4B34-4C29-8DBB-AE1D2E4F5F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22645" y="2684677"/>
                  <a:ext cx="1708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4DC734-9351-4D33-A889-124E4EA265E5}"/>
                    </a:ext>
                  </a:extLst>
                </p14:cNvPr>
                <p14:cNvContentPartPr/>
                <p14:nvPr/>
              </p14:nvContentPartPr>
              <p14:xfrm>
                <a:off x="9719685" y="2648677"/>
                <a:ext cx="46440" cy="6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4DC734-9351-4D33-A889-124E4EA265E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02045" y="2630677"/>
                  <a:ext cx="82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A7800B-F920-4D72-965E-0786387C3609}"/>
                    </a:ext>
                  </a:extLst>
                </p14:cNvPr>
                <p14:cNvContentPartPr/>
                <p14:nvPr/>
              </p14:nvContentPartPr>
              <p14:xfrm>
                <a:off x="9661005" y="1705117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A7800B-F920-4D72-965E-0786387C36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43005" y="16874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90CB2E0-6A09-4D5C-AAB5-A1CC51869615}"/>
              </a:ext>
            </a:extLst>
          </p:cNvPr>
          <p:cNvGrpSpPr/>
          <p:nvPr/>
        </p:nvGrpSpPr>
        <p:grpSpPr>
          <a:xfrm>
            <a:off x="10292805" y="2473357"/>
            <a:ext cx="74160" cy="65160"/>
            <a:chOff x="10292805" y="2473357"/>
            <a:chExt cx="741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826F85E-20E3-4C7B-A08D-97DC11C47A22}"/>
                    </a:ext>
                  </a:extLst>
                </p14:cNvPr>
                <p14:cNvContentPartPr/>
                <p14:nvPr/>
              </p14:nvContentPartPr>
              <p14:xfrm>
                <a:off x="10361925" y="2492797"/>
                <a:ext cx="504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826F85E-20E3-4C7B-A08D-97DC11C47A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44285" y="2475157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64B917-F889-476E-8870-659357185CB3}"/>
                    </a:ext>
                  </a:extLst>
                </p14:cNvPr>
                <p14:cNvContentPartPr/>
                <p14:nvPr/>
              </p14:nvContentPartPr>
              <p14:xfrm>
                <a:off x="10292805" y="2473357"/>
                <a:ext cx="7416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64B917-F889-476E-8870-659357185C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75165" y="2455717"/>
                  <a:ext cx="1098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282F9DA-6C4E-4EDC-96D3-B030ECC8C54D}"/>
                  </a:ext>
                </a:extLst>
              </p14:cNvPr>
              <p14:cNvContentPartPr/>
              <p14:nvPr/>
            </p14:nvContentPartPr>
            <p14:xfrm>
              <a:off x="3430485" y="3421957"/>
              <a:ext cx="1162440" cy="85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282F9DA-6C4E-4EDC-96D3-B030ECC8C5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12845" y="3403957"/>
                <a:ext cx="11980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541F21C-C528-4405-8215-4CB5563CCF62}"/>
              </a:ext>
            </a:extLst>
          </p:cNvPr>
          <p:cNvGrpSpPr/>
          <p:nvPr/>
        </p:nvGrpSpPr>
        <p:grpSpPr>
          <a:xfrm>
            <a:off x="9500445" y="3304237"/>
            <a:ext cx="2028600" cy="1202040"/>
            <a:chOff x="9500445" y="3304237"/>
            <a:chExt cx="202860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E3944B-A409-473C-A218-D9A5A24A4C42}"/>
                    </a:ext>
                  </a:extLst>
                </p14:cNvPr>
                <p14:cNvContentPartPr/>
                <p14:nvPr/>
              </p14:nvContentPartPr>
              <p14:xfrm>
                <a:off x="9990405" y="3369037"/>
                <a:ext cx="21960" cy="247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E3944B-A409-473C-A218-D9A5A24A4C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72405" y="3351397"/>
                  <a:ext cx="57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1128DC-E098-42D5-9F86-F950209C207C}"/>
                    </a:ext>
                  </a:extLst>
                </p14:cNvPr>
                <p14:cNvContentPartPr/>
                <p14:nvPr/>
              </p14:nvContentPartPr>
              <p14:xfrm>
                <a:off x="9919845" y="3304237"/>
                <a:ext cx="126720" cy="169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1128DC-E098-42D5-9F86-F950209C20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02205" y="3286237"/>
                  <a:ext cx="162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034F1E-3F12-47EB-9FAE-B7634CBC3493}"/>
                    </a:ext>
                  </a:extLst>
                </p14:cNvPr>
                <p14:cNvContentPartPr/>
                <p14:nvPr/>
              </p14:nvContentPartPr>
              <p14:xfrm>
                <a:off x="9646245" y="3739837"/>
                <a:ext cx="199800" cy="249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034F1E-3F12-47EB-9FAE-B7634CBC34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28605" y="3721837"/>
                  <a:ext cx="235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F71A87-07C9-4805-B381-087440D4FF1A}"/>
                    </a:ext>
                  </a:extLst>
                </p14:cNvPr>
                <p14:cNvContentPartPr/>
                <p14:nvPr/>
              </p14:nvContentPartPr>
              <p14:xfrm>
                <a:off x="9682605" y="3892837"/>
                <a:ext cx="271080" cy="146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F71A87-07C9-4805-B381-087440D4FF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4965" y="3874837"/>
                  <a:ext cx="306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FF86DB-FB46-436D-9BE1-046A61C61591}"/>
                    </a:ext>
                  </a:extLst>
                </p14:cNvPr>
                <p14:cNvContentPartPr/>
                <p14:nvPr/>
              </p14:nvContentPartPr>
              <p14:xfrm>
                <a:off x="9990405" y="3758197"/>
                <a:ext cx="142200" cy="32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FF86DB-FB46-436D-9BE1-046A61C615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72405" y="3740197"/>
                  <a:ext cx="177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63FFF1-0D25-4FE2-99E6-63370C82CF46}"/>
                    </a:ext>
                  </a:extLst>
                </p14:cNvPr>
                <p14:cNvContentPartPr/>
                <p14:nvPr/>
              </p14:nvContentPartPr>
              <p14:xfrm>
                <a:off x="10133685" y="3727957"/>
                <a:ext cx="439920" cy="61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63FFF1-0D25-4FE2-99E6-63370C82CF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16045" y="3710317"/>
                  <a:ext cx="475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DFF607-ACD3-4380-A814-10B7E62CA08A}"/>
                    </a:ext>
                  </a:extLst>
                </p14:cNvPr>
                <p14:cNvContentPartPr/>
                <p14:nvPr/>
              </p14:nvContentPartPr>
              <p14:xfrm>
                <a:off x="10881765" y="3960157"/>
                <a:ext cx="11700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DFF607-ACD3-4380-A814-10B7E62CA0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63765" y="3942517"/>
                  <a:ext cx="152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47E2047-C98F-4405-B42F-486F6F06A2C1}"/>
                    </a:ext>
                  </a:extLst>
                </p14:cNvPr>
                <p14:cNvContentPartPr/>
                <p14:nvPr/>
              </p14:nvContentPartPr>
              <p14:xfrm>
                <a:off x="11146005" y="3698797"/>
                <a:ext cx="173880" cy="464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47E2047-C98F-4405-B42F-486F6F06A2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28365" y="3681157"/>
                  <a:ext cx="2095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28AF3E-F647-4667-9DA6-870DBAF44F48}"/>
                    </a:ext>
                  </a:extLst>
                </p14:cNvPr>
                <p14:cNvContentPartPr/>
                <p14:nvPr/>
              </p14:nvContentPartPr>
              <p14:xfrm>
                <a:off x="11525085" y="4130797"/>
                <a:ext cx="3960" cy="7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28AF3E-F647-4667-9DA6-870DBAF44F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07445" y="4113157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497738-91D5-4852-833D-83E16DF3410E}"/>
                    </a:ext>
                  </a:extLst>
                </p14:cNvPr>
                <p14:cNvContentPartPr/>
                <p14:nvPr/>
              </p14:nvContentPartPr>
              <p14:xfrm>
                <a:off x="9500445" y="4359397"/>
                <a:ext cx="1729080" cy="146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497738-91D5-4852-833D-83E16DF341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445" y="4341397"/>
                  <a:ext cx="176472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C79142F-B194-4C28-A003-26E1820B824F}"/>
                  </a:ext>
                </a:extLst>
              </p14:cNvPr>
              <p14:cNvContentPartPr/>
              <p14:nvPr/>
            </p14:nvContentPartPr>
            <p14:xfrm>
              <a:off x="9350685" y="2306317"/>
              <a:ext cx="3240" cy="18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C79142F-B194-4C28-A003-26E1820B824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32685" y="2288317"/>
                <a:ext cx="388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6122468-CBB8-49B2-9F1D-200C3571A1D8}"/>
                  </a:ext>
                </a:extLst>
              </p14:cNvPr>
              <p14:cNvContentPartPr/>
              <p14:nvPr/>
            </p14:nvContentPartPr>
            <p14:xfrm>
              <a:off x="9712485" y="1722397"/>
              <a:ext cx="9360" cy="7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6122468-CBB8-49B2-9F1D-200C3571A1D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94485" y="1704397"/>
                <a:ext cx="45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13CBE2C-B3C0-4C68-9834-F9D21EC63207}"/>
                  </a:ext>
                </a:extLst>
              </p14:cNvPr>
              <p14:cNvContentPartPr/>
              <p14:nvPr/>
            </p14:nvContentPartPr>
            <p14:xfrm>
              <a:off x="10282725" y="2014717"/>
              <a:ext cx="36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13CBE2C-B3C0-4C68-9834-F9D21EC632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4725" y="19967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53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14244-DA61-4401-9DE0-96488C6F6E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Recall: </a:t>
            </a:r>
            <a:r>
              <a:rPr lang="en-US"/>
              <a:t>Components of a general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77F27-0E86-40F4-A2E6-9B832CC9C207}"/>
              </a:ext>
            </a:extLst>
          </p:cNvPr>
          <p:cNvSpPr/>
          <p:nvPr/>
        </p:nvSpPr>
        <p:spPr>
          <a:xfrm>
            <a:off x="2407534" y="2041598"/>
            <a:ext cx="87314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Initial state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Possible actions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ACTIONS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RESULT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Goal test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GOAL-TEST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STEP-COST, PATH-COST</a:t>
            </a:r>
          </a:p>
        </p:txBody>
      </p:sp>
    </p:spTree>
    <p:extLst>
      <p:ext uri="{BB962C8B-B14F-4D97-AF65-F5344CB8AC3E}">
        <p14:creationId xmlns:p14="http://schemas.microsoft.com/office/powerpoint/2010/main" val="156714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14244-DA61-4401-9DE0-96488C6F6E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Components of the </a:t>
            </a:r>
            <a:r>
              <a:rPr lang="en-US" dirty="0"/>
              <a:t>physical problem 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77F27-0E86-40F4-A2E6-9B832CC9C207}"/>
              </a:ext>
            </a:extLst>
          </p:cNvPr>
          <p:cNvSpPr/>
          <p:nvPr/>
        </p:nvSpPr>
        <p:spPr>
          <a:xfrm>
            <a:off x="2407534" y="2041598"/>
            <a:ext cx="87314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Initial state 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Possible actions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ACTIONS</a:t>
            </a:r>
            <a:r>
              <a:rPr lang="en-US" sz="2200" baseline="-2500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RESULT</a:t>
            </a:r>
            <a:r>
              <a:rPr lang="en-US" sz="2200" baseline="-25000">
                <a:latin typeface="Roboto" panose="02000000000000000000" pitchFamily="2" charset="0"/>
                <a:ea typeface="Roboto" panose="02000000000000000000" pitchFamily="2" charset="0"/>
              </a:rPr>
              <a:t>P 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Goal test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GOAL-TEST</a:t>
            </a:r>
            <a:r>
              <a:rPr lang="en-US" sz="2200" baseline="-25000">
                <a:latin typeface="Roboto" panose="02000000000000000000" pitchFamily="2" charset="0"/>
                <a:ea typeface="Roboto" panose="02000000000000000000" pitchFamily="2" charset="0"/>
              </a:rPr>
              <a:t>P 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STEP-COST</a:t>
            </a:r>
            <a:r>
              <a:rPr lang="en-US" sz="2200" baseline="-25000">
                <a:latin typeface="Roboto" panose="02000000000000000000" pitchFamily="2" charset="0"/>
                <a:ea typeface="Roboto" panose="02000000000000000000" pitchFamily="2" charset="0"/>
              </a:rPr>
              <a:t>P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, PATH-COST</a:t>
            </a:r>
            <a:r>
              <a:rPr lang="en-US" sz="2200" baseline="-25000">
                <a:latin typeface="Roboto" panose="02000000000000000000" pitchFamily="2" charset="0"/>
                <a:ea typeface="Roboto" panose="02000000000000000000" pitchFamily="2" charset="0"/>
              </a:rPr>
              <a:t>P 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933911-E671-4CD4-A6CB-0A5183683043}"/>
                  </a:ext>
                </a:extLst>
              </p14:cNvPr>
              <p14:cNvContentPartPr/>
              <p14:nvPr/>
            </p14:nvContentPartPr>
            <p14:xfrm>
              <a:off x="3366405" y="589477"/>
              <a:ext cx="2336040" cy="5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933911-E671-4CD4-A6CB-0A5183683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765" y="571837"/>
                <a:ext cx="237168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49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E6B26D-EC44-450E-9DA1-E2C626AFD2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Components of a </a:t>
            </a:r>
            <a:r>
              <a:rPr lang="en-US"/>
              <a:t>sensorless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9BFF8B-7044-497C-A376-2F852301D4B8}"/>
              </a:ext>
            </a:extLst>
          </p:cNvPr>
          <p:cNvSpPr/>
          <p:nvPr/>
        </p:nvSpPr>
        <p:spPr>
          <a:xfrm>
            <a:off x="1142938" y="1049377"/>
            <a:ext cx="10948543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Initial state 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Possible actions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ACTIONS(belief state b). For example, b = {s</a:t>
            </a:r>
            <a:r>
              <a:rPr lang="en-US" sz="2200" baseline="-250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, s</a:t>
            </a:r>
            <a:r>
              <a:rPr lang="en-US" sz="2200" baseline="-250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}, and</a:t>
            </a:r>
          </a:p>
          <a:p>
            <a:pPr>
              <a:spcAft>
                <a:spcPts val="600"/>
              </a:spcAft>
            </a:pP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2E4FF5-740C-471C-88CD-E0BD713E1904}"/>
                  </a:ext>
                </a:extLst>
              </p14:cNvPr>
              <p14:cNvContentPartPr/>
              <p14:nvPr/>
            </p14:nvContentPartPr>
            <p14:xfrm>
              <a:off x="3036285" y="544837"/>
              <a:ext cx="135576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2E4FF5-740C-471C-88CD-E0BD713E1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8285" y="526837"/>
                <a:ext cx="1391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E9FA85A-8FCE-4D14-8E80-5C35D6E64FC5}"/>
              </a:ext>
            </a:extLst>
          </p:cNvPr>
          <p:cNvGrpSpPr/>
          <p:nvPr/>
        </p:nvGrpSpPr>
        <p:grpSpPr>
          <a:xfrm>
            <a:off x="6423525" y="136237"/>
            <a:ext cx="1506240" cy="619920"/>
            <a:chOff x="6423525" y="136237"/>
            <a:chExt cx="150624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C8775D-02AB-456D-B03A-61AE9BB425D9}"/>
                    </a:ext>
                  </a:extLst>
                </p14:cNvPr>
                <p14:cNvContentPartPr/>
                <p14:nvPr/>
              </p14:nvContentPartPr>
              <p14:xfrm>
                <a:off x="6423525" y="151717"/>
                <a:ext cx="150120" cy="41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C8775D-02AB-456D-B03A-61AE9BB425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5525" y="134077"/>
                  <a:ext cx="185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AD76D1-7F50-46DE-969A-AC095314B43E}"/>
                    </a:ext>
                  </a:extLst>
                </p14:cNvPr>
                <p14:cNvContentPartPr/>
                <p14:nvPr/>
              </p14:nvContentPartPr>
              <p14:xfrm>
                <a:off x="6732765" y="173677"/>
                <a:ext cx="95400" cy="27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AD76D1-7F50-46DE-969A-AC095314B4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5125" y="156037"/>
                  <a:ext cx="131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09777E7-0B0D-47CE-85CC-163D8866D9C2}"/>
                    </a:ext>
                  </a:extLst>
                </p14:cNvPr>
                <p14:cNvContentPartPr/>
                <p14:nvPr/>
              </p14:nvContentPartPr>
              <p14:xfrm>
                <a:off x="6890085" y="336037"/>
                <a:ext cx="159120" cy="8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9777E7-0B0D-47CE-85CC-163D8866D9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2085" y="318037"/>
                  <a:ext cx="194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4C3011-D47A-4346-B566-3FA9621BC203}"/>
                    </a:ext>
                  </a:extLst>
                </p14:cNvPr>
                <p14:cNvContentPartPr/>
                <p14:nvPr/>
              </p14:nvContentPartPr>
              <p14:xfrm>
                <a:off x="7151805" y="136237"/>
                <a:ext cx="169920" cy="31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4C3011-D47A-4346-B566-3FA9621BC2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33805" y="118597"/>
                  <a:ext cx="205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A37395-BF93-42F5-A03A-0D686D04C854}"/>
                    </a:ext>
                  </a:extLst>
                </p14:cNvPr>
                <p14:cNvContentPartPr/>
                <p14:nvPr/>
              </p14:nvContentPartPr>
              <p14:xfrm>
                <a:off x="7369965" y="347557"/>
                <a:ext cx="5760" cy="87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A37395-BF93-42F5-A03A-0D686D04C8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52325" y="329557"/>
                  <a:ext cx="41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E17DFC-F5EA-4187-A484-F9F72DAC8323}"/>
                    </a:ext>
                  </a:extLst>
                </p14:cNvPr>
                <p14:cNvContentPartPr/>
                <p14:nvPr/>
              </p14:nvContentPartPr>
              <p14:xfrm>
                <a:off x="7390845" y="268717"/>
                <a:ext cx="11160" cy="1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E17DFC-F5EA-4187-A484-F9F72DAC83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2845" y="251077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F8431B-4862-481E-A972-8C6A9964276A}"/>
                    </a:ext>
                  </a:extLst>
                </p14:cNvPr>
                <p14:cNvContentPartPr/>
                <p14:nvPr/>
              </p14:nvContentPartPr>
              <p14:xfrm>
                <a:off x="7464645" y="387157"/>
                <a:ext cx="132120" cy="13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F8431B-4862-481E-A972-8C6A996427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47005" y="369157"/>
                  <a:ext cx="167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8CA51C-897F-4AA5-9813-E3C024D1FF62}"/>
                    </a:ext>
                  </a:extLst>
                </p14:cNvPr>
                <p14:cNvContentPartPr/>
                <p14:nvPr/>
              </p14:nvContentPartPr>
              <p14:xfrm>
                <a:off x="7664085" y="221197"/>
                <a:ext cx="26568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8CA51C-897F-4AA5-9813-E3C024D1FF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6445" y="203557"/>
                  <a:ext cx="30132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1868E-A22A-42CF-A0E5-A089EFDEAE03}"/>
              </a:ext>
            </a:extLst>
          </p:cNvPr>
          <p:cNvGrpSpPr/>
          <p:nvPr/>
        </p:nvGrpSpPr>
        <p:grpSpPr>
          <a:xfrm>
            <a:off x="8500725" y="273757"/>
            <a:ext cx="842760" cy="533160"/>
            <a:chOff x="8500725" y="273757"/>
            <a:chExt cx="84276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7101D8-01ED-4139-922C-3BAC27C64C92}"/>
                    </a:ext>
                  </a:extLst>
                </p14:cNvPr>
                <p14:cNvContentPartPr/>
                <p14:nvPr/>
              </p14:nvContentPartPr>
              <p14:xfrm>
                <a:off x="8500725" y="328837"/>
                <a:ext cx="163800" cy="13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7101D8-01ED-4139-922C-3BAC27C64C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2725" y="311197"/>
                  <a:ext cx="199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C397C5-A450-4751-B58D-6D49596E59DA}"/>
                    </a:ext>
                  </a:extLst>
                </p14:cNvPr>
                <p14:cNvContentPartPr/>
                <p14:nvPr/>
              </p14:nvContentPartPr>
              <p14:xfrm>
                <a:off x="8729685" y="379957"/>
                <a:ext cx="83520" cy="134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C397C5-A450-4751-B58D-6D49596E59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12045" y="362317"/>
                  <a:ext cx="119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B8C906-9378-46A0-A2F3-536352E5659F}"/>
                    </a:ext>
                  </a:extLst>
                </p14:cNvPr>
                <p14:cNvContentPartPr/>
                <p14:nvPr/>
              </p14:nvContentPartPr>
              <p14:xfrm>
                <a:off x="8910405" y="403357"/>
                <a:ext cx="87120" cy="10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B8C906-9378-46A0-A2F3-536352E565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92405" y="385717"/>
                  <a:ext cx="122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B36FED-BCA8-4ED4-80FD-66AD6D96CAF4}"/>
                    </a:ext>
                  </a:extLst>
                </p14:cNvPr>
                <p14:cNvContentPartPr/>
                <p14:nvPr/>
              </p14:nvContentPartPr>
              <p14:xfrm>
                <a:off x="9049365" y="52683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B36FED-BCA8-4ED4-80FD-66AD6D96CA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1365" y="5091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E626DA-9EFA-4A9E-A98D-2823387395D8}"/>
                    </a:ext>
                  </a:extLst>
                </p14:cNvPr>
                <p14:cNvContentPartPr/>
                <p14:nvPr/>
              </p14:nvContentPartPr>
              <p14:xfrm>
                <a:off x="9158445" y="273757"/>
                <a:ext cx="185040" cy="533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E626DA-9EFA-4A9E-A98D-2823387395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40445" y="255757"/>
                  <a:ext cx="22068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D39220-C307-48C1-A72E-690048929D1B}"/>
              </a:ext>
            </a:extLst>
          </p:cNvPr>
          <p:cNvGrpSpPr/>
          <p:nvPr/>
        </p:nvGrpSpPr>
        <p:grpSpPr>
          <a:xfrm>
            <a:off x="848565" y="1278877"/>
            <a:ext cx="300960" cy="213840"/>
            <a:chOff x="848565" y="1278877"/>
            <a:chExt cx="3009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D5F256-A208-41E3-BCEA-40B9456F34B5}"/>
                    </a:ext>
                  </a:extLst>
                </p14:cNvPr>
                <p14:cNvContentPartPr/>
                <p14:nvPr/>
              </p14:nvContentPartPr>
              <p14:xfrm>
                <a:off x="848565" y="1372117"/>
                <a:ext cx="206280" cy="3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D5F256-A208-41E3-BCEA-40B9456F34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925" y="1354477"/>
                  <a:ext cx="241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FE1B45-A289-4481-A390-E20BABC34230}"/>
                    </a:ext>
                  </a:extLst>
                </p14:cNvPr>
                <p14:cNvContentPartPr/>
                <p14:nvPr/>
              </p14:nvContentPartPr>
              <p14:xfrm>
                <a:off x="996885" y="1278877"/>
                <a:ext cx="152640" cy="21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FE1B45-A289-4481-A390-E20BABC342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9245" y="1261237"/>
                  <a:ext cx="1882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823756-30B5-44A3-950D-1258080F7926}"/>
              </a:ext>
            </a:extLst>
          </p:cNvPr>
          <p:cNvGrpSpPr/>
          <p:nvPr/>
        </p:nvGrpSpPr>
        <p:grpSpPr>
          <a:xfrm>
            <a:off x="1975365" y="667957"/>
            <a:ext cx="1072800" cy="685080"/>
            <a:chOff x="1975365" y="667957"/>
            <a:chExt cx="107280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E0E53A-AEEA-4888-8316-631DD74D6C93}"/>
                    </a:ext>
                  </a:extLst>
                </p14:cNvPr>
                <p14:cNvContentPartPr/>
                <p14:nvPr/>
              </p14:nvContentPartPr>
              <p14:xfrm>
                <a:off x="2091645" y="738877"/>
                <a:ext cx="79200" cy="27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E0E53A-AEEA-4888-8316-631DD74D6C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73645" y="721237"/>
                  <a:ext cx="114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C68E3E-1E77-4D42-B84B-28FC5AF091B0}"/>
                    </a:ext>
                  </a:extLst>
                </p14:cNvPr>
                <p14:cNvContentPartPr/>
                <p14:nvPr/>
              </p14:nvContentPartPr>
              <p14:xfrm>
                <a:off x="2213325" y="892237"/>
                <a:ext cx="116640" cy="136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C68E3E-1E77-4D42-B84B-28FC5AF091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95685" y="874597"/>
                  <a:ext cx="152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EAAD76-FB28-4B4B-BAB1-14CCCD052DDF}"/>
                    </a:ext>
                  </a:extLst>
                </p14:cNvPr>
                <p14:cNvContentPartPr/>
                <p14:nvPr/>
              </p14:nvContentPartPr>
              <p14:xfrm>
                <a:off x="2382885" y="678757"/>
                <a:ext cx="90720" cy="33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EAAD76-FB28-4B4B-BAB1-14CCCD052D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65245" y="660757"/>
                  <a:ext cx="1263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A46991-38EA-451C-9B32-589BC88DADBA}"/>
                    </a:ext>
                  </a:extLst>
                </p14:cNvPr>
                <p14:cNvContentPartPr/>
                <p14:nvPr/>
              </p14:nvContentPartPr>
              <p14:xfrm>
                <a:off x="2501325" y="729157"/>
                <a:ext cx="75240" cy="29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A46991-38EA-451C-9B32-589BC88DAD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3325" y="711157"/>
                  <a:ext cx="110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CC83DB8-E550-4DCD-9682-85DA987FBBD3}"/>
                    </a:ext>
                  </a:extLst>
                </p14:cNvPr>
                <p14:cNvContentPartPr/>
                <p14:nvPr/>
              </p14:nvContentPartPr>
              <p14:xfrm>
                <a:off x="2596725" y="842197"/>
                <a:ext cx="68040" cy="14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CC83DB8-E550-4DCD-9682-85DA987FBB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085" y="824197"/>
                  <a:ext cx="103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984E09-53A2-492F-A842-A7E90831475A}"/>
                    </a:ext>
                  </a:extLst>
                </p14:cNvPr>
                <p14:cNvContentPartPr/>
                <p14:nvPr/>
              </p14:nvContentPartPr>
              <p14:xfrm>
                <a:off x="2698605" y="711157"/>
                <a:ext cx="198000" cy="38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984E09-53A2-492F-A842-A7E9083147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80965" y="693517"/>
                  <a:ext cx="2336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5712FA-FC46-43F0-960F-5ACC9AEA3575}"/>
                    </a:ext>
                  </a:extLst>
                </p14:cNvPr>
                <p14:cNvContentPartPr/>
                <p14:nvPr/>
              </p14:nvContentPartPr>
              <p14:xfrm>
                <a:off x="2963925" y="671557"/>
                <a:ext cx="84240" cy="43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5712FA-FC46-43F0-960F-5ACC9AEA35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6285" y="653557"/>
                  <a:ext cx="119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0B15A50-85DB-47D7-B1AE-18F9E04CEE48}"/>
                    </a:ext>
                  </a:extLst>
                </p14:cNvPr>
                <p14:cNvContentPartPr/>
                <p14:nvPr/>
              </p14:nvContentPartPr>
              <p14:xfrm>
                <a:off x="1975365" y="667957"/>
                <a:ext cx="63360" cy="44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0B15A50-85DB-47D7-B1AE-18F9E04CEE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7365" y="650317"/>
                  <a:ext cx="99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DBA5E4-E7EE-4F4C-9B6C-7C9F0DB5B93B}"/>
                    </a:ext>
                  </a:extLst>
                </p14:cNvPr>
                <p14:cNvContentPartPr/>
                <p14:nvPr/>
              </p14:nvContentPartPr>
              <p14:xfrm>
                <a:off x="2255805" y="1108237"/>
                <a:ext cx="57960" cy="24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DBA5E4-E7EE-4F4C-9B6C-7C9F0DB5B9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7805" y="1090597"/>
                  <a:ext cx="936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A6B9E8-7841-48C4-BFF2-53E3C39A54D1}"/>
              </a:ext>
            </a:extLst>
          </p:cNvPr>
          <p:cNvGrpSpPr/>
          <p:nvPr/>
        </p:nvGrpSpPr>
        <p:grpSpPr>
          <a:xfrm>
            <a:off x="3636405" y="1033717"/>
            <a:ext cx="520920" cy="257400"/>
            <a:chOff x="3636405" y="1033717"/>
            <a:chExt cx="5209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2E4EEA-2CCF-4D8E-9C1C-654A8FAC4152}"/>
                    </a:ext>
                  </a:extLst>
                </p14:cNvPr>
                <p14:cNvContentPartPr/>
                <p14:nvPr/>
              </p14:nvContentPartPr>
              <p14:xfrm>
                <a:off x="3636405" y="1074037"/>
                <a:ext cx="113760" cy="217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2E4EEA-2CCF-4D8E-9C1C-654A8FAC41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8405" y="1056397"/>
                  <a:ext cx="149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F88B8A-0A12-4CE6-A5A3-094028AF8124}"/>
                    </a:ext>
                  </a:extLst>
                </p14:cNvPr>
                <p14:cNvContentPartPr/>
                <p14:nvPr/>
              </p14:nvContentPartPr>
              <p14:xfrm>
                <a:off x="3640005" y="1145677"/>
                <a:ext cx="128520" cy="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F88B8A-0A12-4CE6-A5A3-094028AF8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2005" y="1128037"/>
                  <a:ext cx="164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ED417F-080E-408E-80C2-90F9D86AEF2D}"/>
                    </a:ext>
                  </a:extLst>
                </p14:cNvPr>
                <p14:cNvContentPartPr/>
                <p14:nvPr/>
              </p14:nvContentPartPr>
              <p14:xfrm>
                <a:off x="3855645" y="1075117"/>
                <a:ext cx="75960" cy="17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ED417F-080E-408E-80C2-90F9D86AEF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8005" y="1057117"/>
                  <a:ext cx="111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282885-75EF-43B5-B9BF-CA0EC3453550}"/>
                    </a:ext>
                  </a:extLst>
                </p14:cNvPr>
                <p14:cNvContentPartPr/>
                <p14:nvPr/>
              </p14:nvContentPartPr>
              <p14:xfrm>
                <a:off x="4009725" y="1033717"/>
                <a:ext cx="147600" cy="22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282885-75EF-43B5-B9BF-CA0EC34535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92085" y="1015717"/>
                  <a:ext cx="1832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ECA4E5-3F99-4070-85BF-9C80B0C06BC1}"/>
              </a:ext>
            </a:extLst>
          </p:cNvPr>
          <p:cNvGrpSpPr/>
          <p:nvPr/>
        </p:nvGrpSpPr>
        <p:grpSpPr>
          <a:xfrm>
            <a:off x="4625325" y="905197"/>
            <a:ext cx="1216440" cy="562320"/>
            <a:chOff x="4625325" y="905197"/>
            <a:chExt cx="121644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169228-19A5-4AA7-9B44-19961FB8E4B9}"/>
                    </a:ext>
                  </a:extLst>
                </p14:cNvPr>
                <p14:cNvContentPartPr/>
                <p14:nvPr/>
              </p14:nvContentPartPr>
              <p14:xfrm>
                <a:off x="4625325" y="905197"/>
                <a:ext cx="153720" cy="306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169228-19A5-4AA7-9B44-19961FB8E4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7325" y="887197"/>
                  <a:ext cx="189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482A4B-EAD8-4C4F-95B7-B44B565EC619}"/>
                    </a:ext>
                  </a:extLst>
                </p14:cNvPr>
                <p14:cNvContentPartPr/>
                <p14:nvPr/>
              </p14:nvContentPartPr>
              <p14:xfrm>
                <a:off x="4830885" y="1158637"/>
                <a:ext cx="169200" cy="30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482A4B-EAD8-4C4F-95B7-B44B565EC6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3245" y="1140997"/>
                  <a:ext cx="204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1FD6B69-BDD1-42C3-9227-62F595681E66}"/>
                    </a:ext>
                  </a:extLst>
                </p14:cNvPr>
                <p14:cNvContentPartPr/>
                <p14:nvPr/>
              </p14:nvContentPartPr>
              <p14:xfrm>
                <a:off x="5074965" y="1138837"/>
                <a:ext cx="59400" cy="15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1FD6B69-BDD1-42C3-9227-62F595681E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7325" y="1121197"/>
                  <a:ext cx="95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B468929-A48B-4BC8-9018-CF30E12A03F5}"/>
                    </a:ext>
                  </a:extLst>
                </p14:cNvPr>
                <p14:cNvContentPartPr/>
                <p14:nvPr/>
              </p14:nvContentPartPr>
              <p14:xfrm>
                <a:off x="5147685" y="1101037"/>
                <a:ext cx="74520" cy="17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B468929-A48B-4BC8-9018-CF30E12A03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9685" y="1083397"/>
                  <a:ext cx="11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262707-D6E4-46DC-BA00-9F313E8F0C3A}"/>
                    </a:ext>
                  </a:extLst>
                </p14:cNvPr>
                <p14:cNvContentPartPr/>
                <p14:nvPr/>
              </p14:nvContentPartPr>
              <p14:xfrm>
                <a:off x="5288445" y="1168357"/>
                <a:ext cx="37440" cy="8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262707-D6E4-46DC-BA00-9F313E8F0C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0445" y="1150717"/>
                  <a:ext cx="73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5D7E41-8421-40BD-88E2-8C4B601F5243}"/>
                    </a:ext>
                  </a:extLst>
                </p14:cNvPr>
                <p14:cNvContentPartPr/>
                <p14:nvPr/>
              </p14:nvContentPartPr>
              <p14:xfrm>
                <a:off x="5346405" y="1156837"/>
                <a:ext cx="7488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5D7E41-8421-40BD-88E2-8C4B601F52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8765" y="1138837"/>
                  <a:ext cx="110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D40D7B-CD8A-4856-8E57-AD849CF066BC}"/>
                    </a:ext>
                  </a:extLst>
                </p14:cNvPr>
                <p14:cNvContentPartPr/>
                <p14:nvPr/>
              </p14:nvContentPartPr>
              <p14:xfrm>
                <a:off x="5310045" y="1142437"/>
                <a:ext cx="103320" cy="122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D40D7B-CD8A-4856-8E57-AD849CF066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92045" y="1124797"/>
                  <a:ext cx="138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C62053-181D-4870-BC69-51B92BE6D6EE}"/>
                    </a:ext>
                  </a:extLst>
                </p14:cNvPr>
                <p14:cNvContentPartPr/>
                <p14:nvPr/>
              </p14:nvContentPartPr>
              <p14:xfrm>
                <a:off x="5462685" y="999517"/>
                <a:ext cx="379080" cy="27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C62053-181D-4870-BC69-51B92BE6D6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5045" y="981517"/>
                  <a:ext cx="4147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0C4C84-775E-4E69-A5BD-0D4F0B8E03E4}"/>
              </a:ext>
            </a:extLst>
          </p:cNvPr>
          <p:cNvGrpSpPr/>
          <p:nvPr/>
        </p:nvGrpSpPr>
        <p:grpSpPr>
          <a:xfrm>
            <a:off x="6354045" y="986917"/>
            <a:ext cx="817920" cy="296280"/>
            <a:chOff x="6354045" y="986917"/>
            <a:chExt cx="8179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E48989-C55B-4B70-BB59-4AA293C07E3E}"/>
                    </a:ext>
                  </a:extLst>
                </p14:cNvPr>
                <p14:cNvContentPartPr/>
                <p14:nvPr/>
              </p14:nvContentPartPr>
              <p14:xfrm>
                <a:off x="6354045" y="1038397"/>
                <a:ext cx="102240" cy="20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E48989-C55B-4B70-BB59-4AA293C07E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36045" y="1020397"/>
                  <a:ext cx="137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FAC960-E042-4EFD-8973-8CF627484040}"/>
                    </a:ext>
                  </a:extLst>
                </p14:cNvPr>
                <p14:cNvContentPartPr/>
                <p14:nvPr/>
              </p14:nvContentPartPr>
              <p14:xfrm>
                <a:off x="6521805" y="986917"/>
                <a:ext cx="392760" cy="29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FAC960-E042-4EFD-8973-8CF6274840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4165" y="968917"/>
                  <a:ext cx="428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B5FF1C-720D-43EE-A471-CE5FC628F429}"/>
                    </a:ext>
                  </a:extLst>
                </p14:cNvPr>
                <p14:cNvContentPartPr/>
                <p14:nvPr/>
              </p14:nvContentPartPr>
              <p14:xfrm>
                <a:off x="6946965" y="1128397"/>
                <a:ext cx="104040" cy="138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B5FF1C-720D-43EE-A471-CE5FC628F4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28965" y="1110757"/>
                  <a:ext cx="139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56F19A-F1E9-4360-9D3B-8ACB7694A440}"/>
                    </a:ext>
                  </a:extLst>
                </p14:cNvPr>
                <p14:cNvContentPartPr/>
                <p14:nvPr/>
              </p14:nvContentPartPr>
              <p14:xfrm>
                <a:off x="7103925" y="1120837"/>
                <a:ext cx="68040" cy="153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56F19A-F1E9-4360-9D3B-8ACB7694A4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85925" y="1102837"/>
                  <a:ext cx="10368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7EC99B9-7430-4A30-8F66-C3FF326A8D0F}"/>
                  </a:ext>
                </a:extLst>
              </p14:cNvPr>
              <p14:cNvContentPartPr/>
              <p14:nvPr/>
            </p14:nvContentPartPr>
            <p14:xfrm>
              <a:off x="4475925" y="1112917"/>
              <a:ext cx="141480" cy="255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7EC99B9-7430-4A30-8F66-C3FF326A8D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58285" y="1094917"/>
                <a:ext cx="17712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81220732-CEDD-4C48-9EFB-A35295357663}"/>
              </a:ext>
            </a:extLst>
          </p:cNvPr>
          <p:cNvGrpSpPr/>
          <p:nvPr/>
        </p:nvGrpSpPr>
        <p:grpSpPr>
          <a:xfrm>
            <a:off x="872325" y="2035237"/>
            <a:ext cx="198000" cy="199800"/>
            <a:chOff x="872325" y="2035237"/>
            <a:chExt cx="19800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913BDE-EE9D-4E6C-B8C2-4EC816B5D20C}"/>
                    </a:ext>
                  </a:extLst>
                </p14:cNvPr>
                <p14:cNvContentPartPr/>
                <p14:nvPr/>
              </p14:nvContentPartPr>
              <p14:xfrm>
                <a:off x="872325" y="2142157"/>
                <a:ext cx="178920" cy="1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913BDE-EE9D-4E6C-B8C2-4EC816B5D20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4685" y="2124157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61EA8A-CD16-45B6-B99F-FBB045FF9664}"/>
                    </a:ext>
                  </a:extLst>
                </p14:cNvPr>
                <p14:cNvContentPartPr/>
                <p14:nvPr/>
              </p14:nvContentPartPr>
              <p14:xfrm>
                <a:off x="998685" y="2035237"/>
                <a:ext cx="71640" cy="199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61EA8A-CD16-45B6-B99F-FBB045FF96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1045" y="2017237"/>
                  <a:ext cx="10728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91E1792-9985-4BB7-88E8-59F7C41A385F}"/>
                  </a:ext>
                </a:extLst>
              </p14:cNvPr>
              <p14:cNvContentPartPr/>
              <p14:nvPr/>
            </p14:nvContentPartPr>
            <p14:xfrm>
              <a:off x="6485805" y="2284357"/>
              <a:ext cx="137160" cy="43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91E1792-9985-4BB7-88E8-59F7C41A38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67805" y="2266357"/>
                <a:ext cx="1728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FED4D92-BC72-46FC-9E39-75EDCCAC5C6F}"/>
                  </a:ext>
                </a:extLst>
              </p14:cNvPr>
              <p14:cNvContentPartPr/>
              <p14:nvPr/>
            </p14:nvContentPartPr>
            <p14:xfrm>
              <a:off x="3816405" y="2255917"/>
              <a:ext cx="1023120" cy="44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FED4D92-BC72-46FC-9E39-75EDCCAC5C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98405" y="2237917"/>
                <a:ext cx="1058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FE9D853-4620-4931-A8E4-AA56A79B014C}"/>
                  </a:ext>
                </a:extLst>
              </p14:cNvPr>
              <p14:cNvContentPartPr/>
              <p14:nvPr/>
            </p14:nvContentPartPr>
            <p14:xfrm>
              <a:off x="9084285" y="2318197"/>
              <a:ext cx="151920" cy="37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FE9D853-4620-4931-A8E4-AA56A79B014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66645" y="2300557"/>
                <a:ext cx="187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CF5431F-B9EA-4DF3-92EC-EFC7BC14E737}"/>
                  </a:ext>
                </a:extLst>
              </p14:cNvPr>
              <p14:cNvContentPartPr/>
              <p14:nvPr/>
            </p14:nvContentPartPr>
            <p14:xfrm>
              <a:off x="9504045" y="2343397"/>
              <a:ext cx="115920" cy="29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CF5431F-B9EA-4DF3-92EC-EFC7BC14E7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86045" y="2325757"/>
                <a:ext cx="1515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E100E41-4391-4B42-A831-76F06629EB8E}"/>
              </a:ext>
            </a:extLst>
          </p:cNvPr>
          <p:cNvGrpSpPr/>
          <p:nvPr/>
        </p:nvGrpSpPr>
        <p:grpSpPr>
          <a:xfrm>
            <a:off x="1682685" y="2643277"/>
            <a:ext cx="1616400" cy="495360"/>
            <a:chOff x="1682685" y="2643277"/>
            <a:chExt cx="161640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718C99-F54A-494E-B43D-4C4A0749EA59}"/>
                    </a:ext>
                  </a:extLst>
                </p14:cNvPr>
                <p14:cNvContentPartPr/>
                <p14:nvPr/>
              </p14:nvContentPartPr>
              <p14:xfrm>
                <a:off x="1684485" y="2743717"/>
                <a:ext cx="132120" cy="192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718C99-F54A-494E-B43D-4C4A0749EA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66845" y="2725717"/>
                  <a:ext cx="167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0D557E1-B93F-4F91-8FA1-1864CE4BFFEA}"/>
                    </a:ext>
                  </a:extLst>
                </p14:cNvPr>
                <p14:cNvContentPartPr/>
                <p14:nvPr/>
              </p14:nvContentPartPr>
              <p14:xfrm>
                <a:off x="1682685" y="2810317"/>
                <a:ext cx="125640" cy="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0D557E1-B93F-4F91-8FA1-1864CE4BFF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65045" y="2792677"/>
                  <a:ext cx="161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A99716-8F1B-4AA0-AEC3-608E55B7C89E}"/>
                    </a:ext>
                  </a:extLst>
                </p14:cNvPr>
                <p14:cNvContentPartPr/>
                <p14:nvPr/>
              </p14:nvContentPartPr>
              <p14:xfrm>
                <a:off x="1913085" y="2732557"/>
                <a:ext cx="153720" cy="189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A99716-8F1B-4AA0-AEC3-608E55B7C8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95085" y="2714557"/>
                  <a:ext cx="189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860D4E-A426-4003-A3EC-2CBB5A1A0CE5}"/>
                    </a:ext>
                  </a:extLst>
                </p14:cNvPr>
                <p14:cNvContentPartPr/>
                <p14:nvPr/>
              </p14:nvContentPartPr>
              <p14:xfrm>
                <a:off x="2242125" y="2766397"/>
                <a:ext cx="5040" cy="148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860D4E-A426-4003-A3EC-2CBB5A1A0C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24485" y="2748757"/>
                  <a:ext cx="40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8F1B2E-28D8-49EA-880A-6E51A8D11240}"/>
                    </a:ext>
                  </a:extLst>
                </p14:cNvPr>
                <p14:cNvContentPartPr/>
                <p14:nvPr/>
              </p14:nvContentPartPr>
              <p14:xfrm>
                <a:off x="2197845" y="2709877"/>
                <a:ext cx="122040" cy="2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8F1B2E-28D8-49EA-880A-6E51A8D112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80205" y="2691877"/>
                  <a:ext cx="157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E65FE5-284A-41F5-B78E-7A97C8F8BDFE}"/>
                    </a:ext>
                  </a:extLst>
                </p14:cNvPr>
                <p14:cNvContentPartPr/>
                <p14:nvPr/>
              </p14:nvContentPartPr>
              <p14:xfrm>
                <a:off x="2425365" y="2729317"/>
                <a:ext cx="11160" cy="210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E65FE5-284A-41F5-B78E-7A97C8F8BD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7725" y="2711317"/>
                  <a:ext cx="46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872FDE-0BF3-4FFF-8951-759AD13ED838}"/>
                    </a:ext>
                  </a:extLst>
                </p14:cNvPr>
                <p14:cNvContentPartPr/>
                <p14:nvPr/>
              </p14:nvContentPartPr>
              <p14:xfrm>
                <a:off x="2470365" y="2643277"/>
                <a:ext cx="9360" cy="11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872FDE-0BF3-4FFF-8951-759AD13ED8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2725" y="2625277"/>
                  <a:ext cx="45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642A41-3FB9-4ABF-A8DB-07F47F42A236}"/>
                    </a:ext>
                  </a:extLst>
                </p14:cNvPr>
                <p14:cNvContentPartPr/>
                <p14:nvPr/>
              </p14:nvContentPartPr>
              <p14:xfrm>
                <a:off x="2592765" y="2736517"/>
                <a:ext cx="108000" cy="18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642A41-3FB9-4ABF-A8DB-07F47F42A2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75125" y="2718877"/>
                  <a:ext cx="143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407DD8-5017-4C7B-9CF4-F0032235EB39}"/>
                    </a:ext>
                  </a:extLst>
                </p14:cNvPr>
                <p14:cNvContentPartPr/>
                <p14:nvPr/>
              </p14:nvContentPartPr>
              <p14:xfrm>
                <a:off x="2769165" y="2756677"/>
                <a:ext cx="127440" cy="14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407DD8-5017-4C7B-9CF4-F0032235EB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51165" y="2739037"/>
                  <a:ext cx="163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8A85EA-E04E-469E-AD07-63225818C2C9}"/>
                    </a:ext>
                  </a:extLst>
                </p14:cNvPr>
                <p14:cNvContentPartPr/>
                <p14:nvPr/>
              </p14:nvContentPartPr>
              <p14:xfrm>
                <a:off x="2927925" y="2728237"/>
                <a:ext cx="6840" cy="18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8A85EA-E04E-469E-AD07-63225818C2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10285" y="2710597"/>
                  <a:ext cx="4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5199F8-2252-4BC9-9649-775CB12CFC87}"/>
                    </a:ext>
                  </a:extLst>
                </p14:cNvPr>
                <p14:cNvContentPartPr/>
                <p14:nvPr/>
              </p14:nvContentPartPr>
              <p14:xfrm>
                <a:off x="3044205" y="2711317"/>
                <a:ext cx="46440" cy="193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5199F8-2252-4BC9-9649-775CB12CFC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26565" y="2693317"/>
                  <a:ext cx="82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52EAFB-6FBB-4710-996B-B5B44A42778D}"/>
                    </a:ext>
                  </a:extLst>
                </p14:cNvPr>
                <p14:cNvContentPartPr/>
                <p14:nvPr/>
              </p14:nvContentPartPr>
              <p14:xfrm>
                <a:off x="3174165" y="2902477"/>
                <a:ext cx="124920" cy="23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52EAFB-6FBB-4710-996B-B5B44A4277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6525" y="2884837"/>
                  <a:ext cx="1605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F3B0A1-9AC7-41BF-85A4-35EC1F7A0B12}"/>
              </a:ext>
            </a:extLst>
          </p:cNvPr>
          <p:cNvGrpSpPr/>
          <p:nvPr/>
        </p:nvGrpSpPr>
        <p:grpSpPr>
          <a:xfrm>
            <a:off x="3508245" y="2583157"/>
            <a:ext cx="492120" cy="466920"/>
            <a:chOff x="3508245" y="2583157"/>
            <a:chExt cx="49212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657F71-006C-4D8D-9D51-783417BF7673}"/>
                    </a:ext>
                  </a:extLst>
                </p14:cNvPr>
                <p14:cNvContentPartPr/>
                <p14:nvPr/>
              </p14:nvContentPartPr>
              <p14:xfrm>
                <a:off x="3508245" y="2629237"/>
                <a:ext cx="82440" cy="38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657F71-006C-4D8D-9D51-783417BF76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90605" y="2611597"/>
                  <a:ext cx="1180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AA543D7-FBD6-4B2F-A8BB-E7347F259686}"/>
                    </a:ext>
                  </a:extLst>
                </p14:cNvPr>
                <p14:cNvContentPartPr/>
                <p14:nvPr/>
              </p14:nvContentPartPr>
              <p14:xfrm>
                <a:off x="3647205" y="2760277"/>
                <a:ext cx="95040" cy="146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AA543D7-FBD6-4B2F-A8BB-E7347F2596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9205" y="2742637"/>
                  <a:ext cx="130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6DD32C9-804D-4001-B648-47AAF58C10D6}"/>
                    </a:ext>
                  </a:extLst>
                </p14:cNvPr>
                <p14:cNvContentPartPr/>
                <p14:nvPr/>
              </p14:nvContentPartPr>
              <p14:xfrm>
                <a:off x="3792285" y="2840917"/>
                <a:ext cx="64080" cy="126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6DD32C9-804D-4001-B648-47AAF58C10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74645" y="2822917"/>
                  <a:ext cx="99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88ED79-0946-4126-B37E-A288A15CF113}"/>
                    </a:ext>
                  </a:extLst>
                </p14:cNvPr>
                <p14:cNvContentPartPr/>
                <p14:nvPr/>
              </p14:nvContentPartPr>
              <p14:xfrm>
                <a:off x="3907845" y="2583157"/>
                <a:ext cx="92520" cy="46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88ED79-0946-4126-B37E-A288A15CF1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90205" y="2565157"/>
                  <a:ext cx="128160" cy="50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042CA9-1850-42ED-ACE3-90A11EBC831E}"/>
              </a:ext>
            </a:extLst>
          </p:cNvPr>
          <p:cNvGrpSpPr/>
          <p:nvPr/>
        </p:nvGrpSpPr>
        <p:grpSpPr>
          <a:xfrm>
            <a:off x="4209165" y="2781877"/>
            <a:ext cx="168120" cy="182160"/>
            <a:chOff x="4209165" y="2781877"/>
            <a:chExt cx="168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7B27D02-FE1D-41C0-A631-EA2873C4C588}"/>
                    </a:ext>
                  </a:extLst>
                </p14:cNvPr>
                <p14:cNvContentPartPr/>
                <p14:nvPr/>
              </p14:nvContentPartPr>
              <p14:xfrm>
                <a:off x="4209165" y="2781877"/>
                <a:ext cx="149400" cy="56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7B27D02-FE1D-41C0-A631-EA2873C4C5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1525" y="2764237"/>
                  <a:ext cx="185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83CB9A0-38D5-45D3-9960-75728217DE83}"/>
                    </a:ext>
                  </a:extLst>
                </p14:cNvPr>
                <p14:cNvContentPartPr/>
                <p14:nvPr/>
              </p14:nvContentPartPr>
              <p14:xfrm>
                <a:off x="4239765" y="2937037"/>
                <a:ext cx="137520" cy="2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83CB9A0-38D5-45D3-9960-75728217D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22125" y="2919397"/>
                  <a:ext cx="1731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E410D9-4FCA-4177-BB4F-6734E6A345E6}"/>
              </a:ext>
            </a:extLst>
          </p:cNvPr>
          <p:cNvGrpSpPr/>
          <p:nvPr/>
        </p:nvGrpSpPr>
        <p:grpSpPr>
          <a:xfrm>
            <a:off x="4596165" y="2620237"/>
            <a:ext cx="457200" cy="438120"/>
            <a:chOff x="4596165" y="2620237"/>
            <a:chExt cx="45720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7D1040-304D-4AEC-A0BD-99AFA83ECF94}"/>
                    </a:ext>
                  </a:extLst>
                </p14:cNvPr>
                <p14:cNvContentPartPr/>
                <p14:nvPr/>
              </p14:nvContentPartPr>
              <p14:xfrm>
                <a:off x="4596165" y="2620237"/>
                <a:ext cx="99360" cy="43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7D1040-304D-4AEC-A0BD-99AFA83ECF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78525" y="2602237"/>
                  <a:ext cx="135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0136F2-3A09-4C48-97D7-451875D4E630}"/>
                    </a:ext>
                  </a:extLst>
                </p14:cNvPr>
                <p14:cNvContentPartPr/>
                <p14:nvPr/>
              </p14:nvContentPartPr>
              <p14:xfrm>
                <a:off x="4819365" y="2814277"/>
                <a:ext cx="162720" cy="8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0136F2-3A09-4C48-97D7-451875D4E6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01365" y="2796637"/>
                  <a:ext cx="198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C37812-B332-492A-B4EF-926556E15A36}"/>
                    </a:ext>
                  </a:extLst>
                </p14:cNvPr>
                <p14:cNvContentPartPr/>
                <p14:nvPr/>
              </p14:nvContentPartPr>
              <p14:xfrm>
                <a:off x="5037525" y="2894197"/>
                <a:ext cx="15840" cy="11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C37812-B332-492A-B4EF-926556E15A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19885" y="2876197"/>
                  <a:ext cx="514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4811805-BF93-4081-A3C6-E1253F61CC72}"/>
              </a:ext>
            </a:extLst>
          </p:cNvPr>
          <p:cNvGrpSpPr/>
          <p:nvPr/>
        </p:nvGrpSpPr>
        <p:grpSpPr>
          <a:xfrm>
            <a:off x="5265765" y="2650477"/>
            <a:ext cx="504000" cy="306000"/>
            <a:chOff x="5265765" y="2650477"/>
            <a:chExt cx="5040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4995F9F-3BD4-488C-A866-C8A44A858166}"/>
                    </a:ext>
                  </a:extLst>
                </p14:cNvPr>
                <p14:cNvContentPartPr/>
                <p14:nvPr/>
              </p14:nvContentPartPr>
              <p14:xfrm>
                <a:off x="5265765" y="2650477"/>
                <a:ext cx="63720" cy="22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4995F9F-3BD4-488C-A866-C8A44A8581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48125" y="2632477"/>
                  <a:ext cx="99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A1D91-398D-41E0-BCFF-89ED744BA8A8}"/>
                    </a:ext>
                  </a:extLst>
                </p14:cNvPr>
                <p14:cNvContentPartPr/>
                <p14:nvPr/>
              </p14:nvContentPartPr>
              <p14:xfrm>
                <a:off x="5426325" y="2846317"/>
                <a:ext cx="48960" cy="11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A1D91-398D-41E0-BCFF-89ED744BA8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08685" y="2828317"/>
                  <a:ext cx="84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56F919-D07C-46A4-B898-289BF97EE438}"/>
                    </a:ext>
                  </a:extLst>
                </p14:cNvPr>
                <p14:cNvContentPartPr/>
                <p14:nvPr/>
              </p14:nvContentPartPr>
              <p14:xfrm>
                <a:off x="5644485" y="2777917"/>
                <a:ext cx="125280" cy="95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56F919-D07C-46A4-B898-289BF97EE4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26485" y="2760277"/>
                  <a:ext cx="1609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813C69-0C38-4896-B53A-C187B2D043F6}"/>
                  </a:ext>
                </a:extLst>
              </p14:cNvPr>
              <p14:cNvContentPartPr/>
              <p14:nvPr/>
            </p14:nvContentPartPr>
            <p14:xfrm>
              <a:off x="5870565" y="2586397"/>
              <a:ext cx="78840" cy="480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813C69-0C38-4896-B53A-C187B2D043F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52565" y="2568397"/>
                <a:ext cx="114480" cy="51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B1E1685-5B93-4064-A75A-D93C0F5FD619}"/>
              </a:ext>
            </a:extLst>
          </p:cNvPr>
          <p:cNvGrpSpPr/>
          <p:nvPr/>
        </p:nvGrpSpPr>
        <p:grpSpPr>
          <a:xfrm>
            <a:off x="7204005" y="2632477"/>
            <a:ext cx="2429280" cy="483480"/>
            <a:chOff x="7204005" y="2632477"/>
            <a:chExt cx="24292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3C9E6FE-68B7-434B-A8A6-A72573C8A991}"/>
                    </a:ext>
                  </a:extLst>
                </p14:cNvPr>
                <p14:cNvContentPartPr/>
                <p14:nvPr/>
              </p14:nvContentPartPr>
              <p14:xfrm>
                <a:off x="7204005" y="2724637"/>
                <a:ext cx="123120" cy="19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3C9E6FE-68B7-434B-A8A6-A72573C8A99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6005" y="2706997"/>
                  <a:ext cx="158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24BBBE-2921-4505-B9B3-0EA807262CBA}"/>
                    </a:ext>
                  </a:extLst>
                </p14:cNvPr>
                <p14:cNvContentPartPr/>
                <p14:nvPr/>
              </p14:nvContentPartPr>
              <p14:xfrm>
                <a:off x="7274205" y="2824357"/>
                <a:ext cx="104040" cy="33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24BBBE-2921-4505-B9B3-0EA807262C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56565" y="2806357"/>
                  <a:ext cx="139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C977D3-28B6-448D-B68C-668A14D565C3}"/>
                    </a:ext>
                  </a:extLst>
                </p14:cNvPr>
                <p14:cNvContentPartPr/>
                <p14:nvPr/>
              </p14:nvContentPartPr>
              <p14:xfrm>
                <a:off x="7438725" y="2771077"/>
                <a:ext cx="153720" cy="133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C977D3-28B6-448D-B68C-668A14D565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20725" y="2753437"/>
                  <a:ext cx="189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FE5CF6D-7E58-47A4-AD2D-56B0935C6286}"/>
                    </a:ext>
                  </a:extLst>
                </p14:cNvPr>
                <p14:cNvContentPartPr/>
                <p14:nvPr/>
              </p14:nvContentPartPr>
              <p14:xfrm>
                <a:off x="7689285" y="2707357"/>
                <a:ext cx="167400" cy="183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FE5CF6D-7E58-47A4-AD2D-56B0935C62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71645" y="2689357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2BC89C-DB14-4DB5-BFAD-D017F4F49012}"/>
                    </a:ext>
                  </a:extLst>
                </p14:cNvPr>
                <p14:cNvContentPartPr/>
                <p14:nvPr/>
              </p14:nvContentPartPr>
              <p14:xfrm>
                <a:off x="7930485" y="2746237"/>
                <a:ext cx="576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2BC89C-DB14-4DB5-BFAD-D017F4F490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12485" y="2728597"/>
                  <a:ext cx="41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2E54B3-6FAB-47D1-B80A-465109D8747D}"/>
                    </a:ext>
                  </a:extLst>
                </p14:cNvPr>
                <p14:cNvContentPartPr/>
                <p14:nvPr/>
              </p14:nvContentPartPr>
              <p14:xfrm>
                <a:off x="7923285" y="2632477"/>
                <a:ext cx="125640" cy="271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2E54B3-6FAB-47D1-B80A-465109D874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5285" y="2614837"/>
                  <a:ext cx="161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A7BB1D-9361-4D5D-B5C0-EF27260CA5B7}"/>
                    </a:ext>
                  </a:extLst>
                </p14:cNvPr>
                <p14:cNvContentPartPr/>
                <p14:nvPr/>
              </p14:nvContentPartPr>
              <p14:xfrm>
                <a:off x="8047485" y="2709877"/>
                <a:ext cx="34560" cy="6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A7BB1D-9361-4D5D-B5C0-EF27260CA5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29845" y="2691877"/>
                  <a:ext cx="70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52007C-813D-4639-880C-EBAA8751C7CE}"/>
                    </a:ext>
                  </a:extLst>
                </p14:cNvPr>
                <p14:cNvContentPartPr/>
                <p14:nvPr/>
              </p14:nvContentPartPr>
              <p14:xfrm>
                <a:off x="8025885" y="2684317"/>
                <a:ext cx="210600" cy="207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52007C-813D-4639-880C-EBAA8751C7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08245" y="2666677"/>
                  <a:ext cx="246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124CEA-0474-4CF6-B5FF-BA66185F625D}"/>
                    </a:ext>
                  </a:extLst>
                </p14:cNvPr>
                <p14:cNvContentPartPr/>
                <p14:nvPr/>
              </p14:nvContentPartPr>
              <p14:xfrm>
                <a:off x="8249805" y="2681437"/>
                <a:ext cx="142200" cy="232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124CEA-0474-4CF6-B5FF-BA66185F62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31805" y="2663437"/>
                  <a:ext cx="177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491CA7-6BD0-434C-9C18-3540D9A38283}"/>
                    </a:ext>
                  </a:extLst>
                </p14:cNvPr>
                <p14:cNvContentPartPr/>
                <p14:nvPr/>
              </p14:nvContentPartPr>
              <p14:xfrm>
                <a:off x="8538525" y="2696917"/>
                <a:ext cx="103320" cy="225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491CA7-6BD0-434C-9C18-3540D9A382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20885" y="2679277"/>
                  <a:ext cx="138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DEDA961-D768-4A4B-90C9-2E6B3CF689B6}"/>
                    </a:ext>
                  </a:extLst>
                </p14:cNvPr>
                <p14:cNvContentPartPr/>
                <p14:nvPr/>
              </p14:nvContentPartPr>
              <p14:xfrm>
                <a:off x="8718165" y="2853157"/>
                <a:ext cx="129240" cy="223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DEDA961-D768-4A4B-90C9-2E6B3CF689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00165" y="2835157"/>
                  <a:ext cx="164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C44CE4-6919-4F84-82DE-64478B6029DF}"/>
                    </a:ext>
                  </a:extLst>
                </p14:cNvPr>
                <p14:cNvContentPartPr/>
                <p14:nvPr/>
              </p14:nvContentPartPr>
              <p14:xfrm>
                <a:off x="8960085" y="2647237"/>
                <a:ext cx="127440" cy="336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C44CE4-6919-4F84-82DE-64478B6029D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42085" y="2629237"/>
                  <a:ext cx="163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2B3593-5379-437D-85EB-80AEF843913E}"/>
                    </a:ext>
                  </a:extLst>
                </p14:cNvPr>
                <p14:cNvContentPartPr/>
                <p14:nvPr/>
              </p14:nvContentPartPr>
              <p14:xfrm>
                <a:off x="9190485" y="2759917"/>
                <a:ext cx="118080" cy="18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2B3593-5379-437D-85EB-80AEF84391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72485" y="2742277"/>
                  <a:ext cx="153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ED8A51-EA0E-447F-9FD2-0A8A3C098C74}"/>
                    </a:ext>
                  </a:extLst>
                </p14:cNvPr>
                <p14:cNvContentPartPr/>
                <p14:nvPr/>
              </p14:nvContentPartPr>
              <p14:xfrm>
                <a:off x="9401085" y="2913637"/>
                <a:ext cx="109440" cy="11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ED8A51-EA0E-447F-9FD2-0A8A3C098C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83445" y="2895637"/>
                  <a:ext cx="145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F7DC1D-9D75-4D7E-9D9C-65EF32A06157}"/>
                    </a:ext>
                  </a:extLst>
                </p14:cNvPr>
                <p14:cNvContentPartPr/>
                <p14:nvPr/>
              </p14:nvContentPartPr>
              <p14:xfrm>
                <a:off x="9549045" y="2682877"/>
                <a:ext cx="84240" cy="433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F7DC1D-9D75-4D7E-9D9C-65EF32A061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31405" y="2665237"/>
                  <a:ext cx="11988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472BE3B-1E91-4DB8-821F-69596D6DC51E}"/>
              </a:ext>
            </a:extLst>
          </p:cNvPr>
          <p:cNvGrpSpPr/>
          <p:nvPr/>
        </p:nvGrpSpPr>
        <p:grpSpPr>
          <a:xfrm>
            <a:off x="9840645" y="2839837"/>
            <a:ext cx="142920" cy="147960"/>
            <a:chOff x="9840645" y="2839837"/>
            <a:chExt cx="14292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B50DD2-0ACF-4AF6-8D13-7AA4E718DD6C}"/>
                    </a:ext>
                  </a:extLst>
                </p14:cNvPr>
                <p14:cNvContentPartPr/>
                <p14:nvPr/>
              </p14:nvContentPartPr>
              <p14:xfrm>
                <a:off x="9840645" y="2839837"/>
                <a:ext cx="140040" cy="2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B50DD2-0ACF-4AF6-8D13-7AA4E718DD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22645" y="2821837"/>
                  <a:ext cx="175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836C76-53BA-4D6A-B92A-EDC11765EF20}"/>
                    </a:ext>
                  </a:extLst>
                </p14:cNvPr>
                <p14:cNvContentPartPr/>
                <p14:nvPr/>
              </p14:nvContentPartPr>
              <p14:xfrm>
                <a:off x="9865845" y="2972677"/>
                <a:ext cx="117720" cy="15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836C76-53BA-4D6A-B92A-EDC11765EF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47845" y="2955037"/>
                  <a:ext cx="1533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9E45543-5433-40B5-B763-1F10CC5B35FB}"/>
              </a:ext>
            </a:extLst>
          </p:cNvPr>
          <p:cNvGrpSpPr/>
          <p:nvPr/>
        </p:nvGrpSpPr>
        <p:grpSpPr>
          <a:xfrm>
            <a:off x="1161405" y="3621037"/>
            <a:ext cx="353880" cy="263160"/>
            <a:chOff x="1161405" y="3621037"/>
            <a:chExt cx="3538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D5EE39-4FAC-4F2D-BB85-C4E38061E9E6}"/>
                    </a:ext>
                  </a:extLst>
                </p14:cNvPr>
                <p14:cNvContentPartPr/>
                <p14:nvPr/>
              </p14:nvContentPartPr>
              <p14:xfrm>
                <a:off x="1161405" y="3664597"/>
                <a:ext cx="217080" cy="15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D5EE39-4FAC-4F2D-BB85-C4E38061E9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3405" y="3646957"/>
                  <a:ext cx="252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4F7A2E0-44CB-46E7-94CE-03AEABEA3745}"/>
                    </a:ext>
                  </a:extLst>
                </p14:cNvPr>
                <p14:cNvContentPartPr/>
                <p14:nvPr/>
              </p14:nvContentPartPr>
              <p14:xfrm>
                <a:off x="1172205" y="3762877"/>
                <a:ext cx="207720" cy="4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4F7A2E0-44CB-46E7-94CE-03AEABEA37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4205" y="3745237"/>
                  <a:ext cx="243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B1D4048-2B8B-4D5B-B728-105A526D5C36}"/>
                    </a:ext>
                  </a:extLst>
                </p14:cNvPr>
                <p14:cNvContentPartPr/>
                <p14:nvPr/>
              </p14:nvContentPartPr>
              <p14:xfrm>
                <a:off x="1373445" y="3621037"/>
                <a:ext cx="141840" cy="263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B1D4048-2B8B-4D5B-B728-105A526D5C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55445" y="3603397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433C259-82B7-42C2-A61F-2FAE7F25758C}"/>
              </a:ext>
            </a:extLst>
          </p:cNvPr>
          <p:cNvGrpSpPr/>
          <p:nvPr/>
        </p:nvGrpSpPr>
        <p:grpSpPr>
          <a:xfrm>
            <a:off x="1776645" y="3551917"/>
            <a:ext cx="1485360" cy="307080"/>
            <a:chOff x="1776645" y="3551917"/>
            <a:chExt cx="14853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6A9D1A-75E7-4EBC-A90F-149D2E77B68A}"/>
                    </a:ext>
                  </a:extLst>
                </p14:cNvPr>
                <p14:cNvContentPartPr/>
                <p14:nvPr/>
              </p14:nvContentPartPr>
              <p14:xfrm>
                <a:off x="1776645" y="3645877"/>
                <a:ext cx="187200" cy="213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6A9D1A-75E7-4EBC-A90F-149D2E77B6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58645" y="3628237"/>
                  <a:ext cx="22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D49A9AB-BFC0-4BF8-B833-684E1EA1B165}"/>
                    </a:ext>
                  </a:extLst>
                </p14:cNvPr>
                <p14:cNvContentPartPr/>
                <p14:nvPr/>
              </p14:nvContentPartPr>
              <p14:xfrm>
                <a:off x="1857645" y="3784837"/>
                <a:ext cx="98640" cy="32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D49A9AB-BFC0-4BF8-B833-684E1EA1B1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40005" y="3767197"/>
                  <a:ext cx="134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8621AC-5A1C-4D03-ABBC-918559AF10ED}"/>
                    </a:ext>
                  </a:extLst>
                </p14:cNvPr>
                <p14:cNvContentPartPr/>
                <p14:nvPr/>
              </p14:nvContentPartPr>
              <p14:xfrm>
                <a:off x="2131605" y="3654157"/>
                <a:ext cx="157680" cy="176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8621AC-5A1C-4D03-ABBC-918559AF10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13965" y="3636157"/>
                  <a:ext cx="193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39123C-A66D-47F6-8F6F-A23EE18115F4}"/>
                    </a:ext>
                  </a:extLst>
                </p14:cNvPr>
                <p14:cNvContentPartPr/>
                <p14:nvPr/>
              </p14:nvContentPartPr>
              <p14:xfrm>
                <a:off x="2292885" y="3654877"/>
                <a:ext cx="153000" cy="165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39123C-A66D-47F6-8F6F-A23EE18115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74885" y="3637237"/>
                  <a:ext cx="188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612B6B-246D-480D-B2F8-CE335E7FE89D}"/>
                    </a:ext>
                  </a:extLst>
                </p14:cNvPr>
                <p14:cNvContentPartPr/>
                <p14:nvPr/>
              </p14:nvContentPartPr>
              <p14:xfrm>
                <a:off x="2566125" y="3689797"/>
                <a:ext cx="23760" cy="148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612B6B-246D-480D-B2F8-CE335E7FE8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8485" y="3672157"/>
                  <a:ext cx="59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E1FA80A-91AF-497C-8F80-3714A86044F8}"/>
                    </a:ext>
                  </a:extLst>
                </p14:cNvPr>
                <p14:cNvContentPartPr/>
                <p14:nvPr/>
              </p14:nvContentPartPr>
              <p14:xfrm>
                <a:off x="2612205" y="3551917"/>
                <a:ext cx="18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E1FA80A-91AF-497C-8F80-3714A86044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94205" y="3533917"/>
                  <a:ext cx="54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D52D22C-7B0F-463E-B520-D4BD3D999332}"/>
                    </a:ext>
                  </a:extLst>
                </p14:cNvPr>
                <p14:cNvContentPartPr/>
                <p14:nvPr/>
              </p14:nvContentPartPr>
              <p14:xfrm>
                <a:off x="2748645" y="3641197"/>
                <a:ext cx="115560" cy="181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D52D22C-7B0F-463E-B520-D4BD3D9993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31005" y="3623197"/>
                  <a:ext cx="151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0D4A3A-7415-43A6-9B74-B8F13218A1B0}"/>
                    </a:ext>
                  </a:extLst>
                </p14:cNvPr>
                <p14:cNvContentPartPr/>
                <p14:nvPr/>
              </p14:nvContentPartPr>
              <p14:xfrm>
                <a:off x="2934405" y="3654877"/>
                <a:ext cx="17640" cy="163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0D4A3A-7415-43A6-9B74-B8F13218A1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16405" y="3637237"/>
                  <a:ext cx="53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A2878A-13CD-4A77-82CE-C8051A52E61B}"/>
                    </a:ext>
                  </a:extLst>
                </p14:cNvPr>
                <p14:cNvContentPartPr/>
                <p14:nvPr/>
              </p14:nvContentPartPr>
              <p14:xfrm>
                <a:off x="2947005" y="3595477"/>
                <a:ext cx="142200" cy="177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A2878A-13CD-4A77-82CE-C8051A52E61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29005" y="3577837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972E314-9809-4A22-8E08-970F01C000D5}"/>
                    </a:ext>
                  </a:extLst>
                </p14:cNvPr>
                <p14:cNvContentPartPr/>
                <p14:nvPr/>
              </p14:nvContentPartPr>
              <p14:xfrm>
                <a:off x="3143565" y="3605917"/>
                <a:ext cx="118440" cy="192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972E314-9809-4A22-8E08-970F01C000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25925" y="3587917"/>
                  <a:ext cx="1540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2898F88-318D-43A7-9DD8-CE5E8D83466E}"/>
              </a:ext>
            </a:extLst>
          </p:cNvPr>
          <p:cNvGrpSpPr/>
          <p:nvPr/>
        </p:nvGrpSpPr>
        <p:grpSpPr>
          <a:xfrm>
            <a:off x="3475125" y="3417997"/>
            <a:ext cx="444240" cy="508320"/>
            <a:chOff x="3475125" y="3417997"/>
            <a:chExt cx="44424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1C5BFDC-CEB9-441E-B478-1138C72660CA}"/>
                    </a:ext>
                  </a:extLst>
                </p14:cNvPr>
                <p14:cNvContentPartPr/>
                <p14:nvPr/>
              </p14:nvContentPartPr>
              <p14:xfrm>
                <a:off x="3475125" y="3417997"/>
                <a:ext cx="135360" cy="508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1C5BFDC-CEB9-441E-B478-1138C72660C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57485" y="3399997"/>
                  <a:ext cx="1710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56037A5-972D-4CE7-B6CF-649FBE3CE9D9}"/>
                    </a:ext>
                  </a:extLst>
                </p14:cNvPr>
                <p14:cNvContentPartPr/>
                <p14:nvPr/>
              </p14:nvContentPartPr>
              <p14:xfrm>
                <a:off x="3694005" y="3523477"/>
                <a:ext cx="103320" cy="270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56037A5-972D-4CE7-B6CF-649FBE3CE9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76365" y="3505477"/>
                  <a:ext cx="138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928265A-1D48-487E-945B-A0B8AAF622AC}"/>
                    </a:ext>
                  </a:extLst>
                </p14:cNvPr>
                <p14:cNvContentPartPr/>
                <p14:nvPr/>
              </p14:nvContentPartPr>
              <p14:xfrm>
                <a:off x="3813885" y="3511237"/>
                <a:ext cx="105480" cy="394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928265A-1D48-487E-945B-A0B8AAF622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96245" y="3493237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B31B24D-1511-425E-B58A-2878FF1E0B70}"/>
              </a:ext>
            </a:extLst>
          </p:cNvPr>
          <p:cNvGrpSpPr/>
          <p:nvPr/>
        </p:nvGrpSpPr>
        <p:grpSpPr>
          <a:xfrm>
            <a:off x="10235925" y="2652637"/>
            <a:ext cx="1170720" cy="601920"/>
            <a:chOff x="10235925" y="2652637"/>
            <a:chExt cx="117072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57B32D-8BB0-47EE-8DE5-F0C420483E45}"/>
                    </a:ext>
                  </a:extLst>
                </p14:cNvPr>
                <p14:cNvContentPartPr/>
                <p14:nvPr/>
              </p14:nvContentPartPr>
              <p14:xfrm>
                <a:off x="10235925" y="2652637"/>
                <a:ext cx="105840" cy="47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57B32D-8BB0-47EE-8DE5-F0C420483E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18285" y="2634997"/>
                  <a:ext cx="141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65CC6A-2AA7-4B41-84DB-3F86F25C2BC1}"/>
                    </a:ext>
                  </a:extLst>
                </p14:cNvPr>
                <p14:cNvContentPartPr/>
                <p14:nvPr/>
              </p14:nvContentPartPr>
              <p14:xfrm>
                <a:off x="10361205" y="2872237"/>
                <a:ext cx="137520" cy="11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65CC6A-2AA7-4B41-84DB-3F86F25C2B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43565" y="2854597"/>
                  <a:ext cx="17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535568-883F-4077-9999-D43673E2DD0C}"/>
                    </a:ext>
                  </a:extLst>
                </p14:cNvPr>
                <p14:cNvContentPartPr/>
                <p14:nvPr/>
              </p14:nvContentPartPr>
              <p14:xfrm>
                <a:off x="10612125" y="2945317"/>
                <a:ext cx="5364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535568-883F-4077-9999-D43673E2DD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94125" y="2927317"/>
                  <a:ext cx="89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7BF3E6-8637-4F4E-B5FC-C2A4BF7C25B1}"/>
                    </a:ext>
                  </a:extLst>
                </p14:cNvPr>
                <p14:cNvContentPartPr/>
                <p14:nvPr/>
              </p14:nvContentPartPr>
              <p14:xfrm>
                <a:off x="10786005" y="2686837"/>
                <a:ext cx="102600" cy="290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7BF3E6-8637-4F4E-B5FC-C2A4BF7C25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68365" y="2669197"/>
                  <a:ext cx="138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981E30-99CD-4E56-A777-DF3C8DDA00B0}"/>
                    </a:ext>
                  </a:extLst>
                </p14:cNvPr>
                <p14:cNvContentPartPr/>
                <p14:nvPr/>
              </p14:nvContentPartPr>
              <p14:xfrm>
                <a:off x="10969245" y="2927317"/>
                <a:ext cx="35640" cy="128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981E30-99CD-4E56-A777-DF3C8DDA00B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51605" y="2909677"/>
                  <a:ext cx="71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AE4166-8A8D-4C2A-AA1F-F946151DAB5C}"/>
                    </a:ext>
                  </a:extLst>
                </p14:cNvPr>
                <p14:cNvContentPartPr/>
                <p14:nvPr/>
              </p14:nvContentPartPr>
              <p14:xfrm>
                <a:off x="11309085" y="2670637"/>
                <a:ext cx="97560" cy="37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AE4166-8A8D-4C2A-AA1F-F946151DAB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91445" y="2652997"/>
                  <a:ext cx="1332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615FDBD-75CD-4C18-B463-C72E419869AE}"/>
                    </a:ext>
                  </a:extLst>
                </p14:cNvPr>
                <p14:cNvContentPartPr/>
                <p14:nvPr/>
              </p14:nvContentPartPr>
              <p14:xfrm>
                <a:off x="11111085" y="2785117"/>
                <a:ext cx="222480" cy="469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615FDBD-75CD-4C18-B463-C72E419869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93085" y="2767117"/>
                  <a:ext cx="25812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1DC6745-FA6A-4ECB-BE45-FE58B3B63973}"/>
              </a:ext>
            </a:extLst>
          </p:cNvPr>
          <p:cNvGrpSpPr/>
          <p:nvPr/>
        </p:nvGrpSpPr>
        <p:grpSpPr>
          <a:xfrm>
            <a:off x="6412725" y="2563717"/>
            <a:ext cx="290880" cy="506160"/>
            <a:chOff x="6412725" y="2563717"/>
            <a:chExt cx="29088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B095163-5D30-47D3-AC3B-185EA4F85A0C}"/>
                    </a:ext>
                  </a:extLst>
                </p14:cNvPr>
                <p14:cNvContentPartPr/>
                <p14:nvPr/>
              </p14:nvContentPartPr>
              <p14:xfrm>
                <a:off x="6412725" y="2717797"/>
                <a:ext cx="290880" cy="15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B095163-5D30-47D3-AC3B-185EA4F85A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94725" y="2700157"/>
                  <a:ext cx="326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D786F0-F5FA-45D3-A594-326E31B5CF63}"/>
                    </a:ext>
                  </a:extLst>
                </p14:cNvPr>
                <p14:cNvContentPartPr/>
                <p14:nvPr/>
              </p14:nvContentPartPr>
              <p14:xfrm>
                <a:off x="6476805" y="2848477"/>
                <a:ext cx="196920" cy="15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D786F0-F5FA-45D3-A594-326E31B5CF6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58805" y="2830837"/>
                  <a:ext cx="232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A7BD27-A391-4F6C-AA55-56458EE4A4C5}"/>
                    </a:ext>
                  </a:extLst>
                </p14:cNvPr>
                <p14:cNvContentPartPr/>
                <p14:nvPr/>
              </p14:nvContentPartPr>
              <p14:xfrm>
                <a:off x="6540885" y="2563717"/>
                <a:ext cx="20160" cy="506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A7BD27-A391-4F6C-AA55-56458EE4A4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22885" y="2545717"/>
                  <a:ext cx="5580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FA5C99F-1130-43C1-A344-E518B8B041FA}"/>
              </a:ext>
            </a:extLst>
          </p:cNvPr>
          <p:cNvGrpSpPr/>
          <p:nvPr/>
        </p:nvGrpSpPr>
        <p:grpSpPr>
          <a:xfrm>
            <a:off x="4650885" y="4107037"/>
            <a:ext cx="506520" cy="596520"/>
            <a:chOff x="4650885" y="4107037"/>
            <a:chExt cx="50652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0696B7-985B-4727-A76E-C088CB5FC413}"/>
                    </a:ext>
                  </a:extLst>
                </p14:cNvPr>
                <p14:cNvContentPartPr/>
                <p14:nvPr/>
              </p14:nvContentPartPr>
              <p14:xfrm>
                <a:off x="4650885" y="4107037"/>
                <a:ext cx="84600" cy="596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0696B7-985B-4727-A76E-C088CB5FC41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3245" y="4089037"/>
                  <a:ext cx="12024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0FEDB1-FC2D-44B6-907B-4F2ADDC5E670}"/>
                    </a:ext>
                  </a:extLst>
                </p14:cNvPr>
                <p14:cNvContentPartPr/>
                <p14:nvPr/>
              </p14:nvContentPartPr>
              <p14:xfrm>
                <a:off x="4882365" y="4407277"/>
                <a:ext cx="275040" cy="25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0FEDB1-FC2D-44B6-907B-4F2ADDC5E67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64725" y="4389637"/>
                  <a:ext cx="310680" cy="28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B898E6A-760F-4388-9542-38F66707C7C9}"/>
                  </a:ext>
                </a:extLst>
              </p14:cNvPr>
              <p14:cNvContentPartPr/>
              <p14:nvPr/>
            </p14:nvContentPartPr>
            <p14:xfrm>
              <a:off x="5388525" y="4273717"/>
              <a:ext cx="163800" cy="2725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B898E6A-760F-4388-9542-38F66707C7C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370885" y="4255717"/>
                <a:ext cx="1994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35E361B-0C76-4ED6-88A5-490B0A962377}"/>
                  </a:ext>
                </a:extLst>
              </p14:cNvPr>
              <p14:cNvContentPartPr/>
              <p14:nvPr/>
            </p14:nvContentPartPr>
            <p14:xfrm>
              <a:off x="5755725" y="4245637"/>
              <a:ext cx="108720" cy="478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35E361B-0C76-4ED6-88A5-490B0A96237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738085" y="4227997"/>
                <a:ext cx="144360" cy="51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408636-ACA2-4046-BC93-6DF0D33B2FB2}"/>
              </a:ext>
            </a:extLst>
          </p:cNvPr>
          <p:cNvGrpSpPr/>
          <p:nvPr/>
        </p:nvGrpSpPr>
        <p:grpSpPr>
          <a:xfrm>
            <a:off x="6118605" y="4229797"/>
            <a:ext cx="273240" cy="228960"/>
            <a:chOff x="6118605" y="4229797"/>
            <a:chExt cx="2732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9B7235-AC25-49B7-8C87-04EC03948DFD}"/>
                    </a:ext>
                  </a:extLst>
                </p14:cNvPr>
                <p14:cNvContentPartPr/>
                <p14:nvPr/>
              </p14:nvContentPartPr>
              <p14:xfrm>
                <a:off x="6165405" y="4229797"/>
                <a:ext cx="226440" cy="15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9B7235-AC25-49B7-8C87-04EC03948D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47765" y="4212157"/>
                  <a:ext cx="26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02D0B1C-5573-4D0C-9295-26F7AD931737}"/>
                    </a:ext>
                  </a:extLst>
                </p14:cNvPr>
                <p14:cNvContentPartPr/>
                <p14:nvPr/>
              </p14:nvContentPartPr>
              <p14:xfrm>
                <a:off x="6118605" y="4300357"/>
                <a:ext cx="86040" cy="158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02D0B1C-5573-4D0C-9295-26F7AD9317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00605" y="4282717"/>
                  <a:ext cx="12168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4BEE6BD-AF93-4CB4-8779-5C56C7805CE8}"/>
                  </a:ext>
                </a:extLst>
              </p14:cNvPr>
              <p14:cNvContentPartPr/>
              <p14:nvPr/>
            </p14:nvContentPartPr>
            <p14:xfrm>
              <a:off x="3770325" y="4148797"/>
              <a:ext cx="425520" cy="4417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4BEE6BD-AF93-4CB4-8779-5C56C7805CE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752685" y="4130797"/>
                <a:ext cx="4611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FA6083A-6697-4025-9D91-015E28AB7CF4}"/>
                  </a:ext>
                </a:extLst>
              </p14:cNvPr>
              <p14:cNvContentPartPr/>
              <p14:nvPr/>
            </p14:nvContentPartPr>
            <p14:xfrm>
              <a:off x="5498685" y="3061237"/>
              <a:ext cx="309960" cy="31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FA6083A-6697-4025-9D91-015E28AB7CF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480685" y="3043597"/>
                <a:ext cx="3456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656BD64-57BB-4760-A38B-0683E5D1EBF9}"/>
              </a:ext>
            </a:extLst>
          </p:cNvPr>
          <p:cNvGrpSpPr/>
          <p:nvPr/>
        </p:nvGrpSpPr>
        <p:grpSpPr>
          <a:xfrm>
            <a:off x="8415765" y="3585757"/>
            <a:ext cx="2975040" cy="2546280"/>
            <a:chOff x="8415765" y="3585757"/>
            <a:chExt cx="2975040" cy="25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7405616-FF08-4846-B344-A0E3DD28F9BB}"/>
                    </a:ext>
                  </a:extLst>
                </p14:cNvPr>
                <p14:cNvContentPartPr/>
                <p14:nvPr/>
              </p14:nvContentPartPr>
              <p14:xfrm>
                <a:off x="9541125" y="3731917"/>
                <a:ext cx="147600" cy="201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7405616-FF08-4846-B344-A0E3DD28F9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23125" y="3714277"/>
                  <a:ext cx="183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4079AE6-DF60-4A1F-B274-E1497FC17BC3}"/>
                    </a:ext>
                  </a:extLst>
                </p14:cNvPr>
                <p14:cNvContentPartPr/>
                <p14:nvPr/>
              </p14:nvContentPartPr>
              <p14:xfrm>
                <a:off x="9629325" y="3907597"/>
                <a:ext cx="104400" cy="146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4079AE6-DF60-4A1F-B274-E1497FC17BC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11685" y="3889957"/>
                  <a:ext cx="14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3C9187F-7FD5-4248-9783-E5FE3A489E13}"/>
                    </a:ext>
                  </a:extLst>
                </p14:cNvPr>
                <p14:cNvContentPartPr/>
                <p14:nvPr/>
              </p14:nvContentPartPr>
              <p14:xfrm>
                <a:off x="9393885" y="3585757"/>
                <a:ext cx="572400" cy="618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3C9187F-7FD5-4248-9783-E5FE3A489E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75885" y="3567757"/>
                  <a:ext cx="6080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8A69C5D-3327-4D51-9253-374B0F37E91F}"/>
                    </a:ext>
                  </a:extLst>
                </p14:cNvPr>
                <p14:cNvContentPartPr/>
                <p14:nvPr/>
              </p14:nvContentPartPr>
              <p14:xfrm>
                <a:off x="9420885" y="3901837"/>
                <a:ext cx="109440" cy="9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8A69C5D-3327-4D51-9253-374B0F37E9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03245" y="3883837"/>
                  <a:ext cx="145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64210E1-5C84-4B4C-93A9-885651DE06AF}"/>
                    </a:ext>
                  </a:extLst>
                </p14:cNvPr>
                <p14:cNvContentPartPr/>
                <p14:nvPr/>
              </p14:nvContentPartPr>
              <p14:xfrm>
                <a:off x="8791245" y="4233037"/>
                <a:ext cx="726120" cy="474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64210E1-5C84-4B4C-93A9-885651DE06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73245" y="4215397"/>
                  <a:ext cx="7617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2F63263-3C84-44B6-8087-6472F47605FC}"/>
                    </a:ext>
                  </a:extLst>
                </p14:cNvPr>
                <p14:cNvContentPartPr/>
                <p14:nvPr/>
              </p14:nvContentPartPr>
              <p14:xfrm>
                <a:off x="9473445" y="4297117"/>
                <a:ext cx="92160" cy="60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2F63263-3C84-44B6-8087-6472F47605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55445" y="4279477"/>
                  <a:ext cx="1278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9C64EF5-3578-4058-B361-35DD42AC9489}"/>
                    </a:ext>
                  </a:extLst>
                </p14:cNvPr>
                <p14:cNvContentPartPr/>
                <p14:nvPr/>
              </p14:nvContentPartPr>
              <p14:xfrm>
                <a:off x="9560925" y="4337797"/>
                <a:ext cx="725040" cy="54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9C64EF5-3578-4058-B361-35DD42AC94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42925" y="4320157"/>
                  <a:ext cx="760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1B6071-1C76-4A97-B908-AA5E0E562BC8}"/>
                    </a:ext>
                  </a:extLst>
                </p14:cNvPr>
                <p14:cNvContentPartPr/>
                <p14:nvPr/>
              </p14:nvContentPartPr>
              <p14:xfrm>
                <a:off x="8422245" y="4547317"/>
                <a:ext cx="208800" cy="109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1B6071-1C76-4A97-B908-AA5E0E562B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04245" y="4529677"/>
                  <a:ext cx="244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1A0338C-F16E-48FB-AB5F-E9A5E2DB6572}"/>
                    </a:ext>
                  </a:extLst>
                </p14:cNvPr>
                <p14:cNvContentPartPr/>
                <p14:nvPr/>
              </p14:nvContentPartPr>
              <p14:xfrm>
                <a:off x="9299565" y="4523197"/>
                <a:ext cx="108360" cy="19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1A0338C-F16E-48FB-AB5F-E9A5E2DB65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81565" y="4505197"/>
                  <a:ext cx="144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10F7C40-1960-47B7-8F79-C766A0BC9DD8}"/>
                    </a:ext>
                  </a:extLst>
                </p14:cNvPr>
                <p14:cNvContentPartPr/>
                <p14:nvPr/>
              </p14:nvContentPartPr>
              <p14:xfrm>
                <a:off x="10119285" y="4528597"/>
                <a:ext cx="155520" cy="14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10F7C40-1960-47B7-8F79-C766A0BC9DD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01645" y="4510957"/>
                  <a:ext cx="191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268E95B-D9BD-430C-B90C-C0D14A6806E5}"/>
                    </a:ext>
                  </a:extLst>
                </p14:cNvPr>
                <p14:cNvContentPartPr/>
                <p14:nvPr/>
              </p14:nvContentPartPr>
              <p14:xfrm>
                <a:off x="8563365" y="4687357"/>
                <a:ext cx="256680" cy="31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268E95B-D9BD-430C-B90C-C0D14A6806E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45365" y="4669357"/>
                  <a:ext cx="292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C16CFE-1D65-4E0B-AEBF-725356EFAEA4}"/>
                    </a:ext>
                  </a:extLst>
                </p14:cNvPr>
                <p14:cNvContentPartPr/>
                <p14:nvPr/>
              </p14:nvContentPartPr>
              <p14:xfrm>
                <a:off x="9253485" y="4865557"/>
                <a:ext cx="310320" cy="23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C16CFE-1D65-4E0B-AEBF-725356EFAE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35485" y="4847917"/>
                  <a:ext cx="345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DA35EF3-9769-4F7A-86D8-56A830350AB3}"/>
                    </a:ext>
                  </a:extLst>
                </p14:cNvPr>
                <p14:cNvContentPartPr/>
                <p14:nvPr/>
              </p14:nvContentPartPr>
              <p14:xfrm>
                <a:off x="10210725" y="4912717"/>
                <a:ext cx="168840" cy="30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DA35EF3-9769-4F7A-86D8-56A830350AB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92725" y="4895077"/>
                  <a:ext cx="204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675CA7-D37E-418E-8555-0D6B810C8728}"/>
                    </a:ext>
                  </a:extLst>
                </p14:cNvPr>
                <p14:cNvContentPartPr/>
                <p14:nvPr/>
              </p14:nvContentPartPr>
              <p14:xfrm>
                <a:off x="8622405" y="5027197"/>
                <a:ext cx="144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675CA7-D37E-418E-8555-0D6B810C872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04765" y="5009557"/>
                  <a:ext cx="3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8F603B-9210-4458-9F41-FDF82FC83A34}"/>
                    </a:ext>
                  </a:extLst>
                </p14:cNvPr>
                <p14:cNvContentPartPr/>
                <p14:nvPr/>
              </p14:nvContentPartPr>
              <p14:xfrm>
                <a:off x="8574525" y="5255437"/>
                <a:ext cx="14040" cy="4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8F603B-9210-4458-9F41-FDF82FC83A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56885" y="5237797"/>
                  <a:ext cx="49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C9BBB1-F769-4346-A7D6-C28BCB062A94}"/>
                    </a:ext>
                  </a:extLst>
                </p14:cNvPr>
                <p14:cNvContentPartPr/>
                <p14:nvPr/>
              </p14:nvContentPartPr>
              <p14:xfrm>
                <a:off x="8552205" y="5347957"/>
                <a:ext cx="30960" cy="175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C9BBB1-F769-4346-A7D6-C28BCB062A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34205" y="5330317"/>
                  <a:ext cx="66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BFB7219-E59A-4C5B-B695-2B5A28567645}"/>
                    </a:ext>
                  </a:extLst>
                </p14:cNvPr>
                <p14:cNvContentPartPr/>
                <p14:nvPr/>
              </p14:nvContentPartPr>
              <p14:xfrm>
                <a:off x="8422965" y="5556037"/>
                <a:ext cx="261000" cy="27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BFB7219-E59A-4C5B-B695-2B5A285676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05325" y="5538037"/>
                  <a:ext cx="296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A3A1A9-519D-4EC2-8555-72D5724EA8A5}"/>
                    </a:ext>
                  </a:extLst>
                </p14:cNvPr>
                <p14:cNvContentPartPr/>
                <p14:nvPr/>
              </p14:nvContentPartPr>
              <p14:xfrm>
                <a:off x="8415765" y="5597437"/>
                <a:ext cx="305280" cy="257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A3A1A9-519D-4EC2-8555-72D5724EA8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98125" y="5579437"/>
                  <a:ext cx="340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343BC0D-EAFB-4F2D-B549-12264206C407}"/>
                    </a:ext>
                  </a:extLst>
                </p14:cNvPr>
                <p14:cNvContentPartPr/>
                <p14:nvPr/>
              </p14:nvContentPartPr>
              <p14:xfrm>
                <a:off x="9391365" y="5192797"/>
                <a:ext cx="39240" cy="321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343BC0D-EAFB-4F2D-B549-12264206C40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73365" y="5175157"/>
                  <a:ext cx="74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40D894-E8DF-45DD-BCED-ABE0EACF2CC8}"/>
                    </a:ext>
                  </a:extLst>
                </p14:cNvPr>
                <p14:cNvContentPartPr/>
                <p14:nvPr/>
              </p14:nvContentPartPr>
              <p14:xfrm>
                <a:off x="9391365" y="5557477"/>
                <a:ext cx="8640" cy="78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40D894-E8DF-45DD-BCED-ABE0EACF2CC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73365" y="5539837"/>
                  <a:ext cx="4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0BDCFA-11C6-40BE-8672-4961FC464A38}"/>
                    </a:ext>
                  </a:extLst>
                </p14:cNvPr>
                <p14:cNvContentPartPr/>
                <p14:nvPr/>
              </p14:nvContentPartPr>
              <p14:xfrm>
                <a:off x="9192645" y="5754037"/>
                <a:ext cx="299880" cy="253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0BDCFA-11C6-40BE-8672-4961FC464A3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75005" y="5736397"/>
                  <a:ext cx="335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19F7BE-36FB-45AB-921A-C79ADE436B9D}"/>
                    </a:ext>
                  </a:extLst>
                </p14:cNvPr>
                <p14:cNvContentPartPr/>
                <p14:nvPr/>
              </p14:nvContentPartPr>
              <p14:xfrm>
                <a:off x="10300725" y="5402317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19F7BE-36FB-45AB-921A-C79ADE436B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83085" y="53846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FE39A15-517C-45C8-8500-743C0C4963F7}"/>
                    </a:ext>
                  </a:extLst>
                </p14:cNvPr>
                <p14:cNvContentPartPr/>
                <p14:nvPr/>
              </p14:nvContentPartPr>
              <p14:xfrm>
                <a:off x="10292445" y="5466757"/>
                <a:ext cx="1440" cy="6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FE39A15-517C-45C8-8500-743C0C4963F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274805" y="5448757"/>
                  <a:ext cx="37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5281D8-8D5F-4402-A8C8-288A12E496FA}"/>
                    </a:ext>
                  </a:extLst>
                </p14:cNvPr>
                <p14:cNvContentPartPr/>
                <p14:nvPr/>
              </p14:nvContentPartPr>
              <p14:xfrm>
                <a:off x="10262565" y="5624077"/>
                <a:ext cx="21240" cy="154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5281D8-8D5F-4402-A8C8-288A12E496F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44925" y="5606437"/>
                  <a:ext cx="56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935DD6-54D4-4261-A429-77BD728E6AB7}"/>
                    </a:ext>
                  </a:extLst>
                </p14:cNvPr>
                <p14:cNvContentPartPr/>
                <p14:nvPr/>
              </p14:nvContentPartPr>
              <p14:xfrm>
                <a:off x="10166805" y="5637037"/>
                <a:ext cx="660600" cy="495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935DD6-54D4-4261-A429-77BD728E6AB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48805" y="5619397"/>
                  <a:ext cx="6962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7A72F0E-98E4-4E0B-B7DB-093F19195017}"/>
                    </a:ext>
                  </a:extLst>
                </p14:cNvPr>
                <p14:cNvContentPartPr/>
                <p14:nvPr/>
              </p14:nvContentPartPr>
              <p14:xfrm>
                <a:off x="9771165" y="4260037"/>
                <a:ext cx="1433160" cy="44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7A72F0E-98E4-4E0B-B7DB-093F1919501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53165" y="4242037"/>
                  <a:ext cx="1468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D8218C7-CAC8-477C-A555-BD16639FCCD0}"/>
                    </a:ext>
                  </a:extLst>
                </p14:cNvPr>
                <p14:cNvContentPartPr/>
                <p14:nvPr/>
              </p14:nvContentPartPr>
              <p14:xfrm>
                <a:off x="11011365" y="4077157"/>
                <a:ext cx="207360" cy="455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D8218C7-CAC8-477C-A555-BD16639FCCD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93365" y="4059157"/>
                  <a:ext cx="2430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61862B5-AD23-47E3-B185-9323DAE064A4}"/>
                    </a:ext>
                  </a:extLst>
                </p14:cNvPr>
                <p14:cNvContentPartPr/>
                <p14:nvPr/>
              </p14:nvContentPartPr>
              <p14:xfrm>
                <a:off x="10994805" y="4629757"/>
                <a:ext cx="396000" cy="390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61862B5-AD23-47E3-B185-9323DAE064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977165" y="4612117"/>
                  <a:ext cx="43164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FF4ACA0-16AF-4BA1-90FA-22F4C07B3F07}"/>
                  </a:ext>
                </a:extLst>
              </p14:cNvPr>
              <p14:cNvContentPartPr/>
              <p14:nvPr/>
            </p14:nvContentPartPr>
            <p14:xfrm>
              <a:off x="5360445" y="5084077"/>
              <a:ext cx="59760" cy="613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FF4ACA0-16AF-4BA1-90FA-22F4C07B3F0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342805" y="5066437"/>
                <a:ext cx="9540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2E4562F-C2C0-4C36-B49C-98FBC8EE24C6}"/>
                  </a:ext>
                </a:extLst>
              </p14:cNvPr>
              <p14:cNvContentPartPr/>
              <p14:nvPr/>
            </p14:nvContentPartPr>
            <p14:xfrm>
              <a:off x="5317245" y="5047717"/>
              <a:ext cx="169200" cy="115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2E4562F-C2C0-4C36-B49C-98FBC8EE24C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299605" y="5029717"/>
                <a:ext cx="20484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C3C8440-16DA-439A-9702-08CA0DC8EB38}"/>
              </a:ext>
            </a:extLst>
          </p:cNvPr>
          <p:cNvGrpSpPr/>
          <p:nvPr/>
        </p:nvGrpSpPr>
        <p:grpSpPr>
          <a:xfrm>
            <a:off x="4555845" y="5575117"/>
            <a:ext cx="1514520" cy="714960"/>
            <a:chOff x="4555845" y="5575117"/>
            <a:chExt cx="151452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76C0C0-9779-4E6F-A798-E272F0B38CD9}"/>
                    </a:ext>
                  </a:extLst>
                </p14:cNvPr>
                <p14:cNvContentPartPr/>
                <p14:nvPr/>
              </p14:nvContentPartPr>
              <p14:xfrm>
                <a:off x="5272245" y="5729557"/>
                <a:ext cx="75240" cy="560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76C0C0-9779-4E6F-A798-E272F0B38CD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54245" y="5711917"/>
                  <a:ext cx="1108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1B8FCE4-8913-4A27-B82B-7AA79207F7FE}"/>
                    </a:ext>
                  </a:extLst>
                </p14:cNvPr>
                <p14:cNvContentPartPr/>
                <p14:nvPr/>
              </p14:nvContentPartPr>
              <p14:xfrm>
                <a:off x="5292765" y="5692837"/>
                <a:ext cx="84240" cy="7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1B8FCE4-8913-4A27-B82B-7AA79207F7F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75125" y="5674837"/>
                  <a:ext cx="119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4A702DE-8501-4DF9-A870-1AAFE54E2122}"/>
                    </a:ext>
                  </a:extLst>
                </p14:cNvPr>
                <p14:cNvContentPartPr/>
                <p14:nvPr/>
              </p14:nvContentPartPr>
              <p14:xfrm>
                <a:off x="4611645" y="5672317"/>
                <a:ext cx="688320" cy="2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4A702DE-8501-4DF9-A870-1AAFE54E212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594005" y="5654677"/>
                  <a:ext cx="723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43E0246-076D-43D5-880A-D5A0F1C84D37}"/>
                    </a:ext>
                  </a:extLst>
                </p14:cNvPr>
                <p14:cNvContentPartPr/>
                <p14:nvPr/>
              </p14:nvContentPartPr>
              <p14:xfrm>
                <a:off x="4555845" y="5575117"/>
                <a:ext cx="230400" cy="265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43E0246-076D-43D5-880A-D5A0F1C84D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38205" y="5557117"/>
                  <a:ext cx="266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54227B1-7753-42F8-A9D1-23CC9EFD41C6}"/>
                    </a:ext>
                  </a:extLst>
                </p14:cNvPr>
                <p14:cNvContentPartPr/>
                <p14:nvPr/>
              </p14:nvContentPartPr>
              <p14:xfrm>
                <a:off x="5431725" y="5725597"/>
                <a:ext cx="360" cy="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54227B1-7753-42F8-A9D1-23CC9EFD41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14085" y="57079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8F5D3CA-BAC8-478C-BE6C-DC3BCB5D3CDA}"/>
                    </a:ext>
                  </a:extLst>
                </p14:cNvPr>
                <p14:cNvContentPartPr/>
                <p14:nvPr/>
              </p14:nvContentPartPr>
              <p14:xfrm>
                <a:off x="5583285" y="5733157"/>
                <a:ext cx="141120" cy="9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8F5D3CA-BAC8-478C-BE6C-DC3BCB5D3CD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65645" y="5715157"/>
                  <a:ext cx="176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4F6F04D-10EF-485A-9A2E-A7BF38F6ECCE}"/>
                    </a:ext>
                  </a:extLst>
                </p14:cNvPr>
                <p14:cNvContentPartPr/>
                <p14:nvPr/>
              </p14:nvContentPartPr>
              <p14:xfrm>
                <a:off x="5782005" y="5727397"/>
                <a:ext cx="132840" cy="15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4F6F04D-10EF-485A-9A2E-A7BF38F6ECC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64005" y="5709397"/>
                  <a:ext cx="16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193C9BC-83AC-4789-9C03-6F33C98F882E}"/>
                    </a:ext>
                  </a:extLst>
                </p14:cNvPr>
                <p14:cNvContentPartPr/>
                <p14:nvPr/>
              </p14:nvContentPartPr>
              <p14:xfrm>
                <a:off x="5918085" y="5607877"/>
                <a:ext cx="152280" cy="231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193C9BC-83AC-4789-9C03-6F33C98F882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00445" y="5590237"/>
                  <a:ext cx="18792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E0F1843-09F1-440B-8EF5-81E6C334CF86}"/>
                  </a:ext>
                </a:extLst>
              </p14:cNvPr>
              <p14:cNvContentPartPr/>
              <p14:nvPr/>
            </p14:nvContentPartPr>
            <p14:xfrm>
              <a:off x="5940765" y="5046637"/>
              <a:ext cx="260280" cy="466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E0F1843-09F1-440B-8EF5-81E6C334CF8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923125" y="5028997"/>
                <a:ext cx="295920" cy="50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F973C5D-50DA-46BA-977F-CA467AB8A69C}"/>
              </a:ext>
            </a:extLst>
          </p:cNvPr>
          <p:cNvGrpSpPr/>
          <p:nvPr/>
        </p:nvGrpSpPr>
        <p:grpSpPr>
          <a:xfrm>
            <a:off x="6231285" y="5049157"/>
            <a:ext cx="341280" cy="1315080"/>
            <a:chOff x="6231285" y="5049157"/>
            <a:chExt cx="341280" cy="13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2F87B3C-2169-46E8-A782-8E14422FEDBA}"/>
                    </a:ext>
                  </a:extLst>
                </p14:cNvPr>
                <p14:cNvContentPartPr/>
                <p14:nvPr/>
              </p14:nvContentPartPr>
              <p14:xfrm>
                <a:off x="6231285" y="5049157"/>
                <a:ext cx="341280" cy="470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2F87B3C-2169-46E8-A782-8E14422FED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13285" y="5031157"/>
                  <a:ext cx="3769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DC7075-1CDA-4E2D-B449-D9A1B656CD35}"/>
                    </a:ext>
                  </a:extLst>
                </p14:cNvPr>
                <p14:cNvContentPartPr/>
                <p14:nvPr/>
              </p14:nvContentPartPr>
              <p14:xfrm>
                <a:off x="6234525" y="5529037"/>
                <a:ext cx="264240" cy="835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DC7075-1CDA-4E2D-B449-D9A1B656CD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16525" y="5511397"/>
                  <a:ext cx="299880" cy="87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F20178A-C595-47D0-85F1-50D8911CCA03}"/>
                  </a:ext>
                </a:extLst>
              </p14:cNvPr>
              <p14:cNvContentPartPr/>
              <p14:nvPr/>
            </p14:nvContentPartPr>
            <p14:xfrm>
              <a:off x="4559445" y="4797157"/>
              <a:ext cx="1495440" cy="60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F20178A-C595-47D0-85F1-50D8911CCA0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541445" y="4779157"/>
                <a:ext cx="153108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18EA31D-820B-4675-B2A9-3C2D8515C4CF}"/>
              </a:ext>
            </a:extLst>
          </p:cNvPr>
          <p:cNvGrpSpPr/>
          <p:nvPr/>
        </p:nvGrpSpPr>
        <p:grpSpPr>
          <a:xfrm>
            <a:off x="4194045" y="3157357"/>
            <a:ext cx="2822400" cy="884880"/>
            <a:chOff x="4194045" y="3157357"/>
            <a:chExt cx="2822400" cy="8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51E9DF8-583D-461B-BAC9-1903717D36E0}"/>
                    </a:ext>
                  </a:extLst>
                </p14:cNvPr>
                <p14:cNvContentPartPr/>
                <p14:nvPr/>
              </p14:nvContentPartPr>
              <p14:xfrm>
                <a:off x="4194045" y="3675397"/>
                <a:ext cx="261000" cy="44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51E9DF8-583D-461B-BAC9-1903717D36E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76045" y="3657397"/>
                  <a:ext cx="296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939B22F-FF34-4B2B-8974-80C30F5D024A}"/>
                    </a:ext>
                  </a:extLst>
                </p14:cNvPr>
                <p14:cNvContentPartPr/>
                <p14:nvPr/>
              </p14:nvContentPartPr>
              <p14:xfrm>
                <a:off x="4322205" y="3777637"/>
                <a:ext cx="174600" cy="9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939B22F-FF34-4B2B-8974-80C30F5D02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04205" y="3759637"/>
                  <a:ext cx="210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E2ED185-3FEE-455E-825F-EF26D4FA944A}"/>
                    </a:ext>
                  </a:extLst>
                </p14:cNvPr>
                <p14:cNvContentPartPr/>
                <p14:nvPr/>
              </p14:nvContentPartPr>
              <p14:xfrm>
                <a:off x="4630365" y="3452197"/>
                <a:ext cx="27576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E2ED185-3FEE-455E-825F-EF26D4FA944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12725" y="3434197"/>
                  <a:ext cx="311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21BEF3-8424-4541-B6FD-8272B7D53F9F}"/>
                    </a:ext>
                  </a:extLst>
                </p14:cNvPr>
                <p14:cNvContentPartPr/>
                <p14:nvPr/>
              </p14:nvContentPartPr>
              <p14:xfrm>
                <a:off x="4855005" y="3690157"/>
                <a:ext cx="190080" cy="116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721BEF3-8424-4541-B6FD-8272B7D53F9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37365" y="3672517"/>
                  <a:ext cx="225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E0805A-0080-4879-90B3-14C6267AA5E1}"/>
                    </a:ext>
                  </a:extLst>
                </p14:cNvPr>
                <p14:cNvContentPartPr/>
                <p14:nvPr/>
              </p14:nvContentPartPr>
              <p14:xfrm>
                <a:off x="5055525" y="3775117"/>
                <a:ext cx="32760" cy="148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E0805A-0080-4879-90B3-14C6267AA5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37885" y="3757477"/>
                  <a:ext cx="68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3D5ECCA-B220-48A5-8A04-D3814C5564F3}"/>
                    </a:ext>
                  </a:extLst>
                </p14:cNvPr>
                <p14:cNvContentPartPr/>
                <p14:nvPr/>
              </p14:nvContentPartPr>
              <p14:xfrm>
                <a:off x="5239125" y="3519517"/>
                <a:ext cx="96840" cy="29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3D5ECCA-B220-48A5-8A04-D3814C5564F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21485" y="3501517"/>
                  <a:ext cx="132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C3AFD1-01C1-4F0B-98C9-0A3FC7C73F03}"/>
                    </a:ext>
                  </a:extLst>
                </p14:cNvPr>
                <p14:cNvContentPartPr/>
                <p14:nvPr/>
              </p14:nvContentPartPr>
              <p14:xfrm>
                <a:off x="5437125" y="3753157"/>
                <a:ext cx="63360" cy="129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C3AFD1-01C1-4F0B-98C9-0A3FC7C73F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19485" y="3735517"/>
                  <a:ext cx="9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DB1AA2-14BA-4E72-8AAF-B20177D9A0BC}"/>
                    </a:ext>
                  </a:extLst>
                </p14:cNvPr>
                <p14:cNvContentPartPr/>
                <p14:nvPr/>
              </p14:nvContentPartPr>
              <p14:xfrm>
                <a:off x="5647725" y="3718957"/>
                <a:ext cx="102240" cy="136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DB1AA2-14BA-4E72-8AAF-B20177D9A0B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29725" y="3701317"/>
                  <a:ext cx="137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7A98513-3FE8-4A2D-A58A-643FE7316B49}"/>
                    </a:ext>
                  </a:extLst>
                </p14:cNvPr>
                <p14:cNvContentPartPr/>
                <p14:nvPr/>
              </p14:nvContentPartPr>
              <p14:xfrm>
                <a:off x="5811885" y="3809317"/>
                <a:ext cx="94320" cy="222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7A98513-3FE8-4A2D-A58A-643FE7316B4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93885" y="3791317"/>
                  <a:ext cx="129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187376-1F56-48CE-B39D-750CCC6ECB8A}"/>
                    </a:ext>
                  </a:extLst>
                </p14:cNvPr>
                <p14:cNvContentPartPr/>
                <p14:nvPr/>
              </p14:nvContentPartPr>
              <p14:xfrm>
                <a:off x="6169005" y="3519517"/>
                <a:ext cx="280800" cy="434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187376-1F56-48CE-B39D-750CCC6ECB8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51365" y="3501517"/>
                  <a:ext cx="3164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9201A6-3B96-427B-B56F-77A02DC30405}"/>
                    </a:ext>
                  </a:extLst>
                </p14:cNvPr>
                <p14:cNvContentPartPr/>
                <p14:nvPr/>
              </p14:nvContentPartPr>
              <p14:xfrm>
                <a:off x="6577965" y="3465877"/>
                <a:ext cx="133920" cy="478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9201A6-3B96-427B-B56F-77A02DC3040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59965" y="3447877"/>
                  <a:ext cx="1695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365C07-8374-47CC-A5A8-9356BBF71E39}"/>
                    </a:ext>
                  </a:extLst>
                </p14:cNvPr>
                <p14:cNvContentPartPr/>
                <p14:nvPr/>
              </p14:nvContentPartPr>
              <p14:xfrm>
                <a:off x="6899805" y="3501517"/>
                <a:ext cx="116640" cy="168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365C07-8374-47CC-A5A8-9356BBF71E3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82165" y="3483517"/>
                  <a:ext cx="152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395CDB0-E899-42F7-AC28-1A7D5CB0B956}"/>
                    </a:ext>
                  </a:extLst>
                </p14:cNvPr>
                <p14:cNvContentPartPr/>
                <p14:nvPr/>
              </p14:nvContentPartPr>
              <p14:xfrm>
                <a:off x="6821325" y="3543637"/>
                <a:ext cx="135000" cy="180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395CDB0-E899-42F7-AC28-1A7D5CB0B9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03325" y="3525997"/>
                  <a:ext cx="170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03878D6-E308-4007-BD31-587B46E29AF7}"/>
                    </a:ext>
                  </a:extLst>
                </p14:cNvPr>
                <p14:cNvContentPartPr/>
                <p14:nvPr/>
              </p14:nvContentPartPr>
              <p14:xfrm>
                <a:off x="6113925" y="3167797"/>
                <a:ext cx="299160" cy="184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03878D6-E308-4007-BD31-587B46E29AF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96285" y="3149797"/>
                  <a:ext cx="334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30FD91B-0132-4361-A61A-E822C6802486}"/>
                    </a:ext>
                  </a:extLst>
                </p14:cNvPr>
                <p14:cNvContentPartPr/>
                <p14:nvPr/>
              </p14:nvContentPartPr>
              <p14:xfrm>
                <a:off x="6053445" y="3157357"/>
                <a:ext cx="325080" cy="297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30FD91B-0132-4361-A61A-E822C68024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35805" y="3139717"/>
                  <a:ext cx="360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BBB3C3-D5C5-4774-8F58-524F395C9FDD}"/>
                    </a:ext>
                  </a:extLst>
                </p14:cNvPr>
                <p14:cNvContentPartPr/>
                <p14:nvPr/>
              </p14:nvContentPartPr>
              <p14:xfrm>
                <a:off x="4697325" y="3991117"/>
                <a:ext cx="1893600" cy="51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BBB3C3-D5C5-4774-8F58-524F395C9FD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79685" y="3973477"/>
                  <a:ext cx="192924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B308F75-E848-4F14-89EB-7BF9830EE75C}"/>
              </a:ext>
            </a:extLst>
          </p:cNvPr>
          <p:cNvGrpSpPr/>
          <p:nvPr/>
        </p:nvGrpSpPr>
        <p:grpSpPr>
          <a:xfrm>
            <a:off x="1372725" y="4645237"/>
            <a:ext cx="1744200" cy="1490760"/>
            <a:chOff x="1372725" y="4645237"/>
            <a:chExt cx="1744200" cy="14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09465E2-58D6-4B23-BEE0-F8904759C399}"/>
                    </a:ext>
                  </a:extLst>
                </p14:cNvPr>
                <p14:cNvContentPartPr/>
                <p14:nvPr/>
              </p14:nvContentPartPr>
              <p14:xfrm>
                <a:off x="1440045" y="5017477"/>
                <a:ext cx="78480" cy="972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09465E2-58D6-4B23-BEE0-F8904759C3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22405" y="4999837"/>
                  <a:ext cx="11412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CD4F3A7-F03F-4F61-8C04-C3281DB4D5C8}"/>
                    </a:ext>
                  </a:extLst>
                </p14:cNvPr>
                <p14:cNvContentPartPr/>
                <p14:nvPr/>
              </p14:nvContentPartPr>
              <p14:xfrm>
                <a:off x="1422045" y="4997317"/>
                <a:ext cx="1438920" cy="1138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CD4F3A7-F03F-4F61-8C04-C3281DB4D5C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04405" y="4979317"/>
                  <a:ext cx="1474560" cy="11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A005461-09C2-4045-91F3-CABAEE2AAEDA}"/>
                    </a:ext>
                  </a:extLst>
                </p14:cNvPr>
                <p14:cNvContentPartPr/>
                <p14:nvPr/>
              </p14:nvContentPartPr>
              <p14:xfrm>
                <a:off x="1862325" y="5147437"/>
                <a:ext cx="41760" cy="838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A005461-09C2-4045-91F3-CABAEE2AAE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44685" y="5129797"/>
                  <a:ext cx="774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1B5EE79-2596-49B6-8F2E-6EC8D8799F5D}"/>
                    </a:ext>
                  </a:extLst>
                </p14:cNvPr>
                <p14:cNvContentPartPr/>
                <p14:nvPr/>
              </p14:nvContentPartPr>
              <p14:xfrm>
                <a:off x="2263725" y="5144917"/>
                <a:ext cx="20520" cy="713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1B5EE79-2596-49B6-8F2E-6EC8D8799F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46085" y="5127277"/>
                  <a:ext cx="5616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36306B4-E1EF-48D1-AE58-E43FA20E5BE2}"/>
                    </a:ext>
                  </a:extLst>
                </p14:cNvPr>
                <p14:cNvContentPartPr/>
                <p14:nvPr/>
              </p14:nvContentPartPr>
              <p14:xfrm>
                <a:off x="2521845" y="5114317"/>
                <a:ext cx="50040" cy="855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36306B4-E1EF-48D1-AE58-E43FA20E5B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04205" y="5096317"/>
                  <a:ext cx="856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BFBDAB2-3347-4B99-9B75-1C7BD637C94D}"/>
                    </a:ext>
                  </a:extLst>
                </p14:cNvPr>
                <p14:cNvContentPartPr/>
                <p14:nvPr/>
              </p14:nvContentPartPr>
              <p14:xfrm>
                <a:off x="1490445" y="5306557"/>
                <a:ext cx="1491120" cy="90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BFBDAB2-3347-4B99-9B75-1C7BD637C94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72805" y="5288917"/>
                  <a:ext cx="152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3062D23-C0D8-4C8E-8BA3-4DD09655E00B}"/>
                    </a:ext>
                  </a:extLst>
                </p14:cNvPr>
                <p14:cNvContentPartPr/>
                <p14:nvPr/>
              </p14:nvContentPartPr>
              <p14:xfrm>
                <a:off x="1372725" y="5633077"/>
                <a:ext cx="1225440" cy="85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3062D23-C0D8-4C8E-8BA3-4DD09655E00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54725" y="5615437"/>
                  <a:ext cx="1261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61539FD-7B8A-4498-A41E-621425465B0F}"/>
                    </a:ext>
                  </a:extLst>
                </p14:cNvPr>
                <p14:cNvContentPartPr/>
                <p14:nvPr/>
              </p14:nvContentPartPr>
              <p14:xfrm>
                <a:off x="1499445" y="5902717"/>
                <a:ext cx="1400040" cy="11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61539FD-7B8A-4498-A41E-621425465B0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481805" y="5884717"/>
                  <a:ext cx="1435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5568D93-CF2D-4830-967C-8650C51150A5}"/>
                    </a:ext>
                  </a:extLst>
                </p14:cNvPr>
                <p14:cNvContentPartPr/>
                <p14:nvPr/>
              </p14:nvContentPartPr>
              <p14:xfrm>
                <a:off x="2683485" y="5084077"/>
                <a:ext cx="63360" cy="48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5568D93-CF2D-4830-967C-8650C51150A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65485" y="5066437"/>
                  <a:ext cx="99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D8A3FD7-A203-401B-B470-9D043D9DAD34}"/>
                    </a:ext>
                  </a:extLst>
                </p14:cNvPr>
                <p14:cNvContentPartPr/>
                <p14:nvPr/>
              </p14:nvContentPartPr>
              <p14:xfrm>
                <a:off x="2704365" y="5126557"/>
                <a:ext cx="35640" cy="28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D8A3FD7-A203-401B-B470-9D043D9DAD3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86365" y="5108557"/>
                  <a:ext cx="71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2A2584-643F-4964-87F3-F18C78C0F56D}"/>
                    </a:ext>
                  </a:extLst>
                </p14:cNvPr>
                <p14:cNvContentPartPr/>
                <p14:nvPr/>
              </p14:nvContentPartPr>
              <p14:xfrm>
                <a:off x="2649285" y="5300077"/>
                <a:ext cx="160920" cy="140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2A2584-643F-4964-87F3-F18C78C0F56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31285" y="5282437"/>
                  <a:ext cx="196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701E20A-DECE-4182-AB68-A226B806835A}"/>
                    </a:ext>
                  </a:extLst>
                </p14:cNvPr>
                <p14:cNvContentPartPr/>
                <p14:nvPr/>
              </p14:nvContentPartPr>
              <p14:xfrm>
                <a:off x="2321685" y="5081557"/>
                <a:ext cx="381240" cy="43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701E20A-DECE-4182-AB68-A226B806835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303685" y="5063917"/>
                  <a:ext cx="416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F890895-FBCA-4092-9DD9-53D5B08BF3BD}"/>
                    </a:ext>
                  </a:extLst>
                </p14:cNvPr>
                <p14:cNvContentPartPr/>
                <p14:nvPr/>
              </p14:nvContentPartPr>
              <p14:xfrm>
                <a:off x="2340765" y="5066077"/>
                <a:ext cx="81360" cy="111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F890895-FBCA-4092-9DD9-53D5B08BF3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23125" y="5048437"/>
                  <a:ext cx="117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1E3B9E5-7A6B-4DE3-9414-E9C3919A74D6}"/>
                    </a:ext>
                  </a:extLst>
                </p14:cNvPr>
                <p14:cNvContentPartPr/>
                <p14:nvPr/>
              </p14:nvContentPartPr>
              <p14:xfrm>
                <a:off x="2697885" y="4978597"/>
                <a:ext cx="8640" cy="38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1E3B9E5-7A6B-4DE3-9414-E9C3919A74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79885" y="4960597"/>
                  <a:ext cx="44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65C50DA-98DF-4278-9A85-4AA33E2A5617}"/>
                    </a:ext>
                  </a:extLst>
                </p14:cNvPr>
                <p14:cNvContentPartPr/>
                <p14:nvPr/>
              </p14:nvContentPartPr>
              <p14:xfrm>
                <a:off x="2707965" y="4882117"/>
                <a:ext cx="360" cy="67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65C50DA-98DF-4278-9A85-4AA33E2A561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89965" y="4864117"/>
                  <a:ext cx="3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11FEC27-7681-4AB7-B7D4-88CC2AB4A621}"/>
                    </a:ext>
                  </a:extLst>
                </p14:cNvPr>
                <p14:cNvContentPartPr/>
                <p14:nvPr/>
              </p14:nvContentPartPr>
              <p14:xfrm>
                <a:off x="2710485" y="4760797"/>
                <a:ext cx="3960" cy="31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11FEC27-7681-4AB7-B7D4-88CC2AB4A6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92845" y="4743157"/>
                  <a:ext cx="39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96A3800-E534-4881-98A4-15F534E6BAE0}"/>
                    </a:ext>
                  </a:extLst>
                </p14:cNvPr>
                <p14:cNvContentPartPr/>
                <p14:nvPr/>
              </p14:nvContentPartPr>
              <p14:xfrm>
                <a:off x="2642445" y="4645237"/>
                <a:ext cx="108000" cy="117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96A3800-E534-4881-98A4-15F534E6BAE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624805" y="4627237"/>
                  <a:ext cx="143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DBB47B5-A771-481F-8EEB-23B3F51F1D9B}"/>
                    </a:ext>
                  </a:extLst>
                </p14:cNvPr>
                <p14:cNvContentPartPr/>
                <p14:nvPr/>
              </p14:nvContentPartPr>
              <p14:xfrm>
                <a:off x="2724165" y="5087317"/>
                <a:ext cx="37440" cy="1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DBB47B5-A771-481F-8EEB-23B3F51F1D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06165" y="5069677"/>
                  <a:ext cx="73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1AE0264-0058-4C6C-9404-578A2FC2EBFD}"/>
                    </a:ext>
                  </a:extLst>
                </p14:cNvPr>
                <p14:cNvContentPartPr/>
                <p14:nvPr/>
              </p14:nvContentPartPr>
              <p14:xfrm>
                <a:off x="2899125" y="5089117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1AE0264-0058-4C6C-9404-578A2FC2EB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81125" y="5071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3009FA4-0A0E-415F-9551-F9332CBB6FDF}"/>
                    </a:ext>
                  </a:extLst>
                </p14:cNvPr>
                <p14:cNvContentPartPr/>
                <p14:nvPr/>
              </p14:nvContentPartPr>
              <p14:xfrm>
                <a:off x="2974005" y="5033677"/>
                <a:ext cx="55440" cy="46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3009FA4-0A0E-415F-9551-F9332CBB6FD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956005" y="5016037"/>
                  <a:ext cx="91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83B2A5E-8B0C-4BD8-BFAF-657197C17F2C}"/>
                    </a:ext>
                  </a:extLst>
                </p14:cNvPr>
                <p14:cNvContentPartPr/>
                <p14:nvPr/>
              </p14:nvContentPartPr>
              <p14:xfrm>
                <a:off x="3039885" y="5014237"/>
                <a:ext cx="77040" cy="131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83B2A5E-8B0C-4BD8-BFAF-657197C17F2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021885" y="4996597"/>
                  <a:ext cx="1126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1943D09-90AF-41DD-8A2A-D9EFFD803F4B}"/>
              </a:ext>
            </a:extLst>
          </p:cNvPr>
          <p:cNvGrpSpPr/>
          <p:nvPr/>
        </p:nvGrpSpPr>
        <p:grpSpPr>
          <a:xfrm>
            <a:off x="7292565" y="3680797"/>
            <a:ext cx="277200" cy="246240"/>
            <a:chOff x="7292565" y="3680797"/>
            <a:chExt cx="2772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C6B861D-FDCE-4BF9-ACA8-490654A9D028}"/>
                    </a:ext>
                  </a:extLst>
                </p14:cNvPr>
                <p14:cNvContentPartPr/>
                <p14:nvPr/>
              </p14:nvContentPartPr>
              <p14:xfrm>
                <a:off x="7292565" y="3690517"/>
                <a:ext cx="277200" cy="196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C6B861D-FDCE-4BF9-ACA8-490654A9D02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74565" y="3672877"/>
                  <a:ext cx="312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295AE86-56BC-4A45-A4C9-464E0BBD81F9}"/>
                    </a:ext>
                  </a:extLst>
                </p14:cNvPr>
                <p14:cNvContentPartPr/>
                <p14:nvPr/>
              </p14:nvContentPartPr>
              <p14:xfrm>
                <a:off x="7304085" y="3680797"/>
                <a:ext cx="226800" cy="246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295AE86-56BC-4A45-A4C9-464E0BBD81F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286445" y="3663157"/>
                  <a:ext cx="262440" cy="28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654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E6B26D-EC44-450E-9DA1-E2C626AFD2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Components of a </a:t>
            </a:r>
            <a:r>
              <a:rPr lang="en-US" err="1"/>
              <a:t>sensorless</a:t>
            </a:r>
            <a:r>
              <a:rPr lang="en-US"/>
              <a:t>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9BFF8B-7044-497C-A376-2F852301D4B8}"/>
              </a:ext>
            </a:extLst>
          </p:cNvPr>
          <p:cNvSpPr/>
          <p:nvPr/>
        </p:nvSpPr>
        <p:spPr>
          <a:xfrm>
            <a:off x="1142938" y="1049377"/>
            <a:ext cx="10948543" cy="4775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RESULT(belief state b, action a) = new belief state b’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Goal test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baseline="-25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baseline="-25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9373C4-7291-465C-9862-0E316BD94D89}"/>
                  </a:ext>
                </a:extLst>
              </p14:cNvPr>
              <p14:cNvContentPartPr/>
              <p14:nvPr/>
            </p14:nvContentPartPr>
            <p14:xfrm>
              <a:off x="3742605" y="1501357"/>
              <a:ext cx="109296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9373C4-7291-465C-9862-0E316BD94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4965" y="1483357"/>
                <a:ext cx="11286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2AF93C7-64F0-4F73-B731-3928DFDA5EB5}"/>
              </a:ext>
            </a:extLst>
          </p:cNvPr>
          <p:cNvGrpSpPr/>
          <p:nvPr/>
        </p:nvGrpSpPr>
        <p:grpSpPr>
          <a:xfrm>
            <a:off x="7466085" y="382117"/>
            <a:ext cx="663840" cy="673920"/>
            <a:chOff x="7466085" y="382117"/>
            <a:chExt cx="66384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7F6F4F-8F87-4AB5-A690-2635A186DD23}"/>
                    </a:ext>
                  </a:extLst>
                </p14:cNvPr>
                <p14:cNvContentPartPr/>
                <p14:nvPr/>
              </p14:nvContentPartPr>
              <p14:xfrm>
                <a:off x="7466085" y="737437"/>
                <a:ext cx="196560" cy="31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7F6F4F-8F87-4AB5-A690-2635A186DD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48085" y="719437"/>
                  <a:ext cx="232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5DFBBA-BE48-4BA6-86B4-05A6C937E1AF}"/>
                    </a:ext>
                  </a:extLst>
                </p14:cNvPr>
                <p14:cNvContentPartPr/>
                <p14:nvPr/>
              </p14:nvContentPartPr>
              <p14:xfrm>
                <a:off x="7588485" y="572557"/>
                <a:ext cx="15840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5DFBBA-BE48-4BA6-86B4-05A6C937E1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0485" y="554557"/>
                  <a:ext cx="194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84BFA2-DBFA-4AA2-BC60-5CF9678B3DF7}"/>
                    </a:ext>
                  </a:extLst>
                </p14:cNvPr>
                <p14:cNvContentPartPr/>
                <p14:nvPr/>
              </p14:nvContentPartPr>
              <p14:xfrm>
                <a:off x="7902045" y="382117"/>
                <a:ext cx="192960" cy="23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84BFA2-DBFA-4AA2-BC60-5CF9678B3D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4045" y="364117"/>
                  <a:ext cx="228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15C992-D75E-45A4-902A-84EE5E5FACE0}"/>
                    </a:ext>
                  </a:extLst>
                </p14:cNvPr>
                <p14:cNvContentPartPr/>
                <p14:nvPr/>
              </p14:nvContentPartPr>
              <p14:xfrm>
                <a:off x="7940205" y="491197"/>
                <a:ext cx="189720" cy="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15C992-D75E-45A4-902A-84EE5E5FAC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22565" y="473557"/>
                  <a:ext cx="225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44239-E2C9-4914-80BA-32B2AE9EDECD}"/>
              </a:ext>
            </a:extLst>
          </p:cNvPr>
          <p:cNvGrpSpPr/>
          <p:nvPr/>
        </p:nvGrpSpPr>
        <p:grpSpPr>
          <a:xfrm>
            <a:off x="8345565" y="245317"/>
            <a:ext cx="2038320" cy="484200"/>
            <a:chOff x="8345565" y="245317"/>
            <a:chExt cx="20383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FECF49-DCA2-4BB2-9002-0BC7C36F025C}"/>
                    </a:ext>
                  </a:extLst>
                </p14:cNvPr>
                <p14:cNvContentPartPr/>
                <p14:nvPr/>
              </p14:nvContentPartPr>
              <p14:xfrm>
                <a:off x="8345565" y="370597"/>
                <a:ext cx="14472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FECF49-DCA2-4BB2-9002-0BC7C36F02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27565" y="352957"/>
                  <a:ext cx="180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E5F24B-B647-4425-B14D-BD01C9A12492}"/>
                    </a:ext>
                  </a:extLst>
                </p14:cNvPr>
                <p14:cNvContentPartPr/>
                <p14:nvPr/>
              </p14:nvContentPartPr>
              <p14:xfrm>
                <a:off x="8399565" y="433597"/>
                <a:ext cx="342360" cy="10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E5F24B-B647-4425-B14D-BD01C9A124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1565" y="415597"/>
                  <a:ext cx="378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801929-B812-4ADE-AB02-F23CA240C016}"/>
                    </a:ext>
                  </a:extLst>
                </p14:cNvPr>
                <p14:cNvContentPartPr/>
                <p14:nvPr/>
              </p14:nvContentPartPr>
              <p14:xfrm>
                <a:off x="8795565" y="396157"/>
                <a:ext cx="9360" cy="11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801929-B812-4ADE-AB02-F23CA240C0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77925" y="378517"/>
                  <a:ext cx="45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ED5A43-44C2-44C2-B5FB-BEFF1F9F583E}"/>
                    </a:ext>
                  </a:extLst>
                </p14:cNvPr>
                <p14:cNvContentPartPr/>
                <p14:nvPr/>
              </p14:nvContentPartPr>
              <p14:xfrm>
                <a:off x="8770365" y="331717"/>
                <a:ext cx="153720" cy="2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ED5A43-44C2-44C2-B5FB-BEFF1F9F58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52725" y="314077"/>
                  <a:ext cx="18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926630-0DEA-4FB1-996D-A2CBDA615C3E}"/>
                    </a:ext>
                  </a:extLst>
                </p14:cNvPr>
                <p14:cNvContentPartPr/>
                <p14:nvPr/>
              </p14:nvContentPartPr>
              <p14:xfrm>
                <a:off x="8960805" y="388237"/>
                <a:ext cx="3240" cy="15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926630-0DEA-4FB1-996D-A2CBDA615C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2805" y="370237"/>
                  <a:ext cx="3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2BA488-6FA0-427A-B0EC-A88A0289182E}"/>
                    </a:ext>
                  </a:extLst>
                </p14:cNvPr>
                <p14:cNvContentPartPr/>
                <p14:nvPr/>
              </p14:nvContentPartPr>
              <p14:xfrm>
                <a:off x="8984205" y="255037"/>
                <a:ext cx="237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2BA488-6FA0-427A-B0EC-A88A028918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6565" y="237037"/>
                  <a:ext cx="59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10FD06-DE34-4509-8B1E-24E6AC6403DE}"/>
                    </a:ext>
                  </a:extLst>
                </p14:cNvPr>
                <p14:cNvContentPartPr/>
                <p14:nvPr/>
              </p14:nvContentPartPr>
              <p14:xfrm>
                <a:off x="9055845" y="383197"/>
                <a:ext cx="230040" cy="18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10FD06-DE34-4509-8B1E-24E6AC6403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38205" y="365197"/>
                  <a:ext cx="265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059C7C-65D7-4FD8-A9D1-443DFAC95931}"/>
                    </a:ext>
                  </a:extLst>
                </p14:cNvPr>
                <p14:cNvContentPartPr/>
                <p14:nvPr/>
              </p14:nvContentPartPr>
              <p14:xfrm>
                <a:off x="9327285" y="341077"/>
                <a:ext cx="173160" cy="23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059C7C-65D7-4FD8-A9D1-443DFAC959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09285" y="323437"/>
                  <a:ext cx="208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26C9A0-F1BD-4F49-946C-B891A57F062C}"/>
                    </a:ext>
                  </a:extLst>
                </p14:cNvPr>
                <p14:cNvContentPartPr/>
                <p14:nvPr/>
              </p14:nvContentPartPr>
              <p14:xfrm>
                <a:off x="9591165" y="367717"/>
                <a:ext cx="84600" cy="19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26C9A0-F1BD-4F49-946C-B891A57F06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73525" y="349717"/>
                  <a:ext cx="120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4E8E75-C354-47DA-AC5F-B78762DCA05A}"/>
                    </a:ext>
                  </a:extLst>
                </p14:cNvPr>
                <p14:cNvContentPartPr/>
                <p14:nvPr/>
              </p14:nvContentPartPr>
              <p14:xfrm>
                <a:off x="9906525" y="275197"/>
                <a:ext cx="576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4E8E75-C354-47DA-AC5F-B78762DCA0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88525" y="257557"/>
                  <a:ext cx="41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DB0C8C-83F8-439B-8D9C-E478EE9E0F80}"/>
                    </a:ext>
                  </a:extLst>
                </p14:cNvPr>
                <p14:cNvContentPartPr/>
                <p14:nvPr/>
              </p14:nvContentPartPr>
              <p14:xfrm>
                <a:off x="9796005" y="245317"/>
                <a:ext cx="139680" cy="433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DB0C8C-83F8-439B-8D9C-E478EE9E0F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78005" y="227317"/>
                  <a:ext cx="175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48244F-11AD-419C-879D-3EC9229D8CEC}"/>
                    </a:ext>
                  </a:extLst>
                </p14:cNvPr>
                <p14:cNvContentPartPr/>
                <p14:nvPr/>
              </p14:nvContentPartPr>
              <p14:xfrm>
                <a:off x="10046205" y="273757"/>
                <a:ext cx="145080" cy="276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48244F-11AD-419C-879D-3EC9229D8C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28565" y="255757"/>
                  <a:ext cx="180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E133E0-25A2-4624-A745-B772C2BF93C1}"/>
                    </a:ext>
                  </a:extLst>
                </p14:cNvPr>
                <p14:cNvContentPartPr/>
                <p14:nvPr/>
              </p14:nvContentPartPr>
              <p14:xfrm>
                <a:off x="10179045" y="275917"/>
                <a:ext cx="204840" cy="45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E133E0-25A2-4624-A745-B772C2BF93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61045" y="258277"/>
                  <a:ext cx="240480" cy="48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73B8578-FFA8-4B58-B219-CE84FC90C185}"/>
                  </a:ext>
                </a:extLst>
              </p14:cNvPr>
              <p14:cNvContentPartPr/>
              <p14:nvPr/>
            </p14:nvContentPartPr>
            <p14:xfrm>
              <a:off x="7402365" y="1464637"/>
              <a:ext cx="182520" cy="34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73B8578-FFA8-4B58-B219-CE84FC90C1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4725" y="1446997"/>
                <a:ext cx="218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881BCF-899D-4F5B-9CEA-F8071077E483}"/>
                  </a:ext>
                </a:extLst>
              </p14:cNvPr>
              <p14:cNvContentPartPr/>
              <p14:nvPr/>
            </p14:nvContentPartPr>
            <p14:xfrm>
              <a:off x="10021005" y="1430077"/>
              <a:ext cx="389160" cy="47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881BCF-899D-4F5B-9CEA-F8071077E4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03365" y="1412077"/>
                <a:ext cx="424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84657CA-8BB6-4EC7-9051-6EF4315FE3B0}"/>
                  </a:ext>
                </a:extLst>
              </p14:cNvPr>
              <p14:cNvContentPartPr/>
              <p14:nvPr/>
            </p14:nvContentPartPr>
            <p14:xfrm>
              <a:off x="7799445" y="1792237"/>
              <a:ext cx="178920" cy="6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84657CA-8BB6-4EC7-9051-6EF4315FE3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81805" y="1774237"/>
                <a:ext cx="21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5386CA-558B-43FD-9E1D-C41D003AA04F}"/>
                  </a:ext>
                </a:extLst>
              </p14:cNvPr>
              <p14:cNvContentPartPr/>
              <p14:nvPr/>
            </p14:nvContentPartPr>
            <p14:xfrm>
              <a:off x="7794045" y="1948117"/>
              <a:ext cx="147600" cy="48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5386CA-558B-43FD-9E1D-C41D003AA0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76405" y="1930117"/>
                <a:ext cx="183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290B90B-7214-4758-8347-CB994553FD1D}"/>
                  </a:ext>
                </a:extLst>
              </p14:cNvPr>
              <p14:cNvContentPartPr/>
              <p14:nvPr/>
            </p14:nvContentPartPr>
            <p14:xfrm>
              <a:off x="8231445" y="1605397"/>
              <a:ext cx="98280" cy="703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290B90B-7214-4758-8347-CB994553FD1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13445" y="1587397"/>
                <a:ext cx="13392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D80C388-384B-421D-9BD3-F5D333D17492}"/>
                  </a:ext>
                </a:extLst>
              </p14:cNvPr>
              <p14:cNvContentPartPr/>
              <p14:nvPr/>
            </p14:nvContentPartPr>
            <p14:xfrm>
              <a:off x="8456805" y="1821397"/>
              <a:ext cx="150840" cy="231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D80C388-384B-421D-9BD3-F5D333D174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8805" y="1803757"/>
                <a:ext cx="186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8137E8-5A46-4ECC-A5A4-6DB4E881B018}"/>
                  </a:ext>
                </a:extLst>
              </p14:cNvPr>
              <p14:cNvContentPartPr/>
              <p14:nvPr/>
            </p14:nvContentPartPr>
            <p14:xfrm>
              <a:off x="8688285" y="1715917"/>
              <a:ext cx="39960" cy="18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8137E8-5A46-4ECC-A5A4-6DB4E881B01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70645" y="1697917"/>
                <a:ext cx="75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DCF9B12-6A78-4D6B-8D2B-6873D36247D4}"/>
                  </a:ext>
                </a:extLst>
              </p14:cNvPr>
              <p14:cNvContentPartPr/>
              <p14:nvPr/>
            </p14:nvContentPartPr>
            <p14:xfrm>
              <a:off x="8919405" y="1800157"/>
              <a:ext cx="32760" cy="37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DCF9B12-6A78-4D6B-8D2B-6873D36247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01765" y="1782517"/>
                <a:ext cx="68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BEFA9BF-7483-43B0-A0FB-D85EF873448E}"/>
                  </a:ext>
                </a:extLst>
              </p14:cNvPr>
              <p14:cNvContentPartPr/>
              <p14:nvPr/>
            </p14:nvContentPartPr>
            <p14:xfrm>
              <a:off x="8896005" y="2007157"/>
              <a:ext cx="28800" cy="38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BEFA9BF-7483-43B0-A0FB-D85EF873448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8005" y="1989517"/>
                <a:ext cx="6444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B216C2D-DF5E-4753-AAB5-45F22933DAF5}"/>
              </a:ext>
            </a:extLst>
          </p:cNvPr>
          <p:cNvGrpSpPr/>
          <p:nvPr/>
        </p:nvGrpSpPr>
        <p:grpSpPr>
          <a:xfrm>
            <a:off x="9114885" y="1549957"/>
            <a:ext cx="2903040" cy="613800"/>
            <a:chOff x="9114885" y="1549957"/>
            <a:chExt cx="29030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4D2C3C-F540-4917-BCFD-9173C2848A3F}"/>
                    </a:ext>
                  </a:extLst>
                </p14:cNvPr>
                <p14:cNvContentPartPr/>
                <p14:nvPr/>
              </p14:nvContentPartPr>
              <p14:xfrm>
                <a:off x="9114885" y="1844797"/>
                <a:ext cx="141480" cy="22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4D2C3C-F540-4917-BCFD-9173C2848A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96885" y="1826797"/>
                  <a:ext cx="177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8CF2CA-820F-4DC7-B2C0-D1A86E86F358}"/>
                    </a:ext>
                  </a:extLst>
                </p14:cNvPr>
                <p14:cNvContentPartPr/>
                <p14:nvPr/>
              </p14:nvContentPartPr>
              <p14:xfrm>
                <a:off x="9345285" y="1763797"/>
                <a:ext cx="34560" cy="12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8CF2CA-820F-4DC7-B2C0-D1A86E86F3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27285" y="1745797"/>
                  <a:ext cx="7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170C48-2C2A-47F2-979C-3BEC4CB571E7}"/>
                    </a:ext>
                  </a:extLst>
                </p14:cNvPr>
                <p14:cNvContentPartPr/>
                <p14:nvPr/>
              </p14:nvContentPartPr>
              <p14:xfrm>
                <a:off x="9436365" y="1849117"/>
                <a:ext cx="132120" cy="15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170C48-2C2A-47F2-979C-3BEC4CB571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18365" y="1831117"/>
                  <a:ext cx="167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9D5530-5760-4BB4-A9C0-CC20DA5006D0}"/>
                    </a:ext>
                  </a:extLst>
                </p14:cNvPr>
                <p14:cNvContentPartPr/>
                <p14:nvPr/>
              </p14:nvContentPartPr>
              <p14:xfrm>
                <a:off x="9721485" y="1741477"/>
                <a:ext cx="209520" cy="26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9D5530-5760-4BB4-A9C0-CC20DA5006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03485" y="1723477"/>
                  <a:ext cx="245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4FEB63C-6C60-4DA3-A1D2-23406742267C}"/>
                    </a:ext>
                  </a:extLst>
                </p14:cNvPr>
                <p14:cNvContentPartPr/>
                <p14:nvPr/>
              </p14:nvContentPartPr>
              <p14:xfrm>
                <a:off x="10038285" y="1740037"/>
                <a:ext cx="18360" cy="193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4FEB63C-6C60-4DA3-A1D2-2340674226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20285" y="1722397"/>
                  <a:ext cx="54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BB916A5-28A0-4759-A9FF-77AE890D052D}"/>
                    </a:ext>
                  </a:extLst>
                </p14:cNvPr>
                <p14:cNvContentPartPr/>
                <p14:nvPr/>
              </p14:nvContentPartPr>
              <p14:xfrm>
                <a:off x="10040085" y="1723837"/>
                <a:ext cx="127440" cy="8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BB916A5-28A0-4759-A9FF-77AE890D05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2085" y="1706197"/>
                  <a:ext cx="163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CB4A76-97F3-426E-B885-B8E6607ABDCE}"/>
                    </a:ext>
                  </a:extLst>
                </p14:cNvPr>
                <p14:cNvContentPartPr/>
                <p14:nvPr/>
              </p14:nvContentPartPr>
              <p14:xfrm>
                <a:off x="10035405" y="1922917"/>
                <a:ext cx="97920" cy="5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CB4A76-97F3-426E-B885-B8E6607ABD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7765" y="1904917"/>
                  <a:ext cx="13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755A30-F1A8-4590-B897-765B6D9B644A}"/>
                    </a:ext>
                  </a:extLst>
                </p14:cNvPr>
                <p14:cNvContentPartPr/>
                <p14:nvPr/>
              </p14:nvContentPartPr>
              <p14:xfrm>
                <a:off x="10224765" y="1719877"/>
                <a:ext cx="106200" cy="255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755A30-F1A8-4590-B897-765B6D9B64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06765" y="1702237"/>
                  <a:ext cx="141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F87343-B040-41BD-B545-1D592D594E27}"/>
                    </a:ext>
                  </a:extLst>
                </p14:cNvPr>
                <p14:cNvContentPartPr/>
                <p14:nvPr/>
              </p14:nvContentPartPr>
              <p14:xfrm>
                <a:off x="10436085" y="1718077"/>
                <a:ext cx="175320" cy="24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F87343-B040-41BD-B545-1D592D594E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18085" y="1700437"/>
                  <a:ext cx="210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B1EFF1-9462-4F78-9D95-13017AAB5D80}"/>
                    </a:ext>
                  </a:extLst>
                </p14:cNvPr>
                <p14:cNvContentPartPr/>
                <p14:nvPr/>
              </p14:nvContentPartPr>
              <p14:xfrm>
                <a:off x="10741005" y="1754797"/>
                <a:ext cx="39960" cy="171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B1EFF1-9462-4F78-9D95-13017AAB5D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23365" y="1736797"/>
                  <a:ext cx="75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54DD3C6-7F45-4670-AAC6-1BBFA2CA102A}"/>
                    </a:ext>
                  </a:extLst>
                </p14:cNvPr>
                <p14:cNvContentPartPr/>
                <p14:nvPr/>
              </p14:nvContentPartPr>
              <p14:xfrm>
                <a:off x="10735605" y="1899157"/>
                <a:ext cx="151920" cy="2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54DD3C6-7F45-4670-AAC6-1BBFA2CA10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7965" y="1881517"/>
                  <a:ext cx="187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960B4F-1BD9-4226-9804-AE4B3801C98E}"/>
                    </a:ext>
                  </a:extLst>
                </p14:cNvPr>
                <p14:cNvContentPartPr/>
                <p14:nvPr/>
              </p14:nvContentPartPr>
              <p14:xfrm>
                <a:off x="10981845" y="1787197"/>
                <a:ext cx="10440" cy="156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960B4F-1BD9-4226-9804-AE4B3801C9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64205" y="1769557"/>
                  <a:ext cx="46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AFCB1D-3FB7-400C-A5B3-D832B899BAC9}"/>
                    </a:ext>
                  </a:extLst>
                </p14:cNvPr>
                <p14:cNvContentPartPr/>
                <p14:nvPr/>
              </p14:nvContentPartPr>
              <p14:xfrm>
                <a:off x="10900845" y="1710157"/>
                <a:ext cx="149400" cy="19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AFCB1D-3FB7-400C-A5B3-D832B899BA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82845" y="1692157"/>
                  <a:ext cx="185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F44BB61-49EB-4CF5-9C80-419EA87706F0}"/>
                    </a:ext>
                  </a:extLst>
                </p14:cNvPr>
                <p14:cNvContentPartPr/>
                <p14:nvPr/>
              </p14:nvContentPartPr>
              <p14:xfrm>
                <a:off x="11041605" y="1948477"/>
                <a:ext cx="114120" cy="21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F44BB61-49EB-4CF5-9C80-419EA87706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3605" y="1930477"/>
                  <a:ext cx="149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CED0C1-3EA9-4E1F-8EF3-FD2185F3E0F5}"/>
                    </a:ext>
                  </a:extLst>
                </p14:cNvPr>
                <p14:cNvContentPartPr/>
                <p14:nvPr/>
              </p14:nvContentPartPr>
              <p14:xfrm>
                <a:off x="11296125" y="1549957"/>
                <a:ext cx="87840" cy="523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CED0C1-3EA9-4E1F-8EF3-FD2185F3E0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78125" y="1532317"/>
                  <a:ext cx="1234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A71E75-C3D0-4D45-9565-D4FE74867B91}"/>
                    </a:ext>
                  </a:extLst>
                </p14:cNvPr>
                <p14:cNvContentPartPr/>
                <p14:nvPr/>
              </p14:nvContentPartPr>
              <p14:xfrm>
                <a:off x="11460645" y="1749037"/>
                <a:ext cx="78480" cy="19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A71E75-C3D0-4D45-9565-D4FE74867B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43005" y="1731037"/>
                  <a:ext cx="114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FB2A5F-49F4-454F-B1F5-3F75053DBA6D}"/>
                    </a:ext>
                  </a:extLst>
                </p14:cNvPr>
                <p14:cNvContentPartPr/>
                <p14:nvPr/>
              </p14:nvContentPartPr>
              <p14:xfrm>
                <a:off x="11592045" y="1900237"/>
                <a:ext cx="55440" cy="143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FB2A5F-49F4-454F-B1F5-3F75053DBA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74045" y="1882237"/>
                  <a:ext cx="91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D9EDF5-18B8-487B-8B7D-15B54BFD0A9C}"/>
                    </a:ext>
                  </a:extLst>
                </p14:cNvPr>
                <p14:cNvContentPartPr/>
                <p14:nvPr/>
              </p14:nvContentPartPr>
              <p14:xfrm>
                <a:off x="11713725" y="1763797"/>
                <a:ext cx="12492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D9EDF5-18B8-487B-8B7D-15B54BFD0A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695725" y="1745797"/>
                  <a:ext cx="160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D74BF0-1EB6-485A-B671-5E6ADFCBC3E9}"/>
                    </a:ext>
                  </a:extLst>
                </p14:cNvPr>
                <p14:cNvContentPartPr/>
                <p14:nvPr/>
              </p14:nvContentPartPr>
              <p14:xfrm>
                <a:off x="11911365" y="1666957"/>
                <a:ext cx="106560" cy="443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D74BF0-1EB6-485A-B671-5E6ADFCBC3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893365" y="1649317"/>
                  <a:ext cx="14220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DF1CCD6-8C66-48D2-8C23-846E5103E741}"/>
                  </a:ext>
                </a:extLst>
              </p14:cNvPr>
              <p14:cNvContentPartPr/>
              <p14:nvPr/>
            </p14:nvContentPartPr>
            <p14:xfrm>
              <a:off x="10253565" y="2484517"/>
              <a:ext cx="115200" cy="195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DF1CCD6-8C66-48D2-8C23-846E5103E74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35925" y="2466877"/>
                <a:ext cx="15084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1B24965-94D1-4C0E-8EDD-9800663EC33C}"/>
              </a:ext>
            </a:extLst>
          </p:cNvPr>
          <p:cNvGrpSpPr/>
          <p:nvPr/>
        </p:nvGrpSpPr>
        <p:grpSpPr>
          <a:xfrm>
            <a:off x="10592325" y="2299477"/>
            <a:ext cx="754560" cy="622080"/>
            <a:chOff x="10592325" y="2299477"/>
            <a:chExt cx="75456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FCC941C-60C4-498C-92A8-A3AE7477008E}"/>
                    </a:ext>
                  </a:extLst>
                </p14:cNvPr>
                <p14:cNvContentPartPr/>
                <p14:nvPr/>
              </p14:nvContentPartPr>
              <p14:xfrm>
                <a:off x="10592325" y="2393797"/>
                <a:ext cx="149760" cy="27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FCC941C-60C4-498C-92A8-A3AE747700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74325" y="2375797"/>
                  <a:ext cx="18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047D63-09C2-44A5-8708-5E821C6A34BA}"/>
                    </a:ext>
                  </a:extLst>
                </p14:cNvPr>
                <p14:cNvContentPartPr/>
                <p14:nvPr/>
              </p14:nvContentPartPr>
              <p14:xfrm>
                <a:off x="10634445" y="2506837"/>
                <a:ext cx="194400" cy="18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047D63-09C2-44A5-8708-5E821C6A34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16805" y="2488837"/>
                  <a:ext cx="230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F762E3-9DB6-4624-B5D4-8DB5645D2D89}"/>
                    </a:ext>
                  </a:extLst>
                </p14:cNvPr>
                <p14:cNvContentPartPr/>
                <p14:nvPr/>
              </p14:nvContentPartPr>
              <p14:xfrm>
                <a:off x="10987965" y="2351317"/>
                <a:ext cx="92520" cy="320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F762E3-9DB6-4624-B5D4-8DB5645D2D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70325" y="2333317"/>
                  <a:ext cx="1281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BB1C0A-2375-4780-A32C-80B7C031ED5B}"/>
                    </a:ext>
                  </a:extLst>
                </p14:cNvPr>
                <p14:cNvContentPartPr/>
                <p14:nvPr/>
              </p14:nvContentPartPr>
              <p14:xfrm>
                <a:off x="11195685" y="2299477"/>
                <a:ext cx="151200" cy="62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BB1C0A-2375-4780-A32C-80B7C031ED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78045" y="2281477"/>
                  <a:ext cx="186840" cy="65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8C4EF3-3F50-45ED-A1DC-25ACD16A782A}"/>
              </a:ext>
            </a:extLst>
          </p:cNvPr>
          <p:cNvGrpSpPr/>
          <p:nvPr/>
        </p:nvGrpSpPr>
        <p:grpSpPr>
          <a:xfrm>
            <a:off x="6252165" y="1430797"/>
            <a:ext cx="178200" cy="335880"/>
            <a:chOff x="6252165" y="1430797"/>
            <a:chExt cx="17820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BE814E-58E1-4206-85E9-A447B820B30D}"/>
                    </a:ext>
                  </a:extLst>
                </p14:cNvPr>
                <p14:cNvContentPartPr/>
                <p14:nvPr/>
              </p14:nvContentPartPr>
              <p14:xfrm>
                <a:off x="6323445" y="1477957"/>
                <a:ext cx="71640" cy="288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BE814E-58E1-4206-85E9-A447B820B3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05445" y="1459957"/>
                  <a:ext cx="107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341FAC9-2A14-44FA-8E96-749A1F0B3BAC}"/>
                    </a:ext>
                  </a:extLst>
                </p14:cNvPr>
                <p14:cNvContentPartPr/>
                <p14:nvPr/>
              </p14:nvContentPartPr>
              <p14:xfrm>
                <a:off x="6252165" y="1430797"/>
                <a:ext cx="178200" cy="12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341FAC9-2A14-44FA-8E96-749A1F0B3B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34165" y="1412797"/>
                  <a:ext cx="2138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89F75D-E593-4913-BB26-5FC1DF3C4237}"/>
                  </a:ext>
                </a:extLst>
              </p14:cNvPr>
              <p14:cNvContentPartPr/>
              <p14:nvPr/>
            </p14:nvContentPartPr>
            <p14:xfrm>
              <a:off x="9258525" y="2318557"/>
              <a:ext cx="509400" cy="365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89F75D-E593-4913-BB26-5FC1DF3C423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40525" y="2300557"/>
                <a:ext cx="5450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4321550-D905-4EC4-82D8-424D03A7E8FB}"/>
                  </a:ext>
                </a:extLst>
              </p14:cNvPr>
              <p14:cNvContentPartPr/>
              <p14:nvPr/>
            </p14:nvContentPartPr>
            <p14:xfrm>
              <a:off x="2965005" y="2780437"/>
              <a:ext cx="590400" cy="175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4321550-D905-4EC4-82D8-424D03A7E8F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47005" y="2762437"/>
                <a:ext cx="62604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078DDE2-AD77-4E25-808A-0F072DFEB680}"/>
              </a:ext>
            </a:extLst>
          </p:cNvPr>
          <p:cNvGrpSpPr/>
          <p:nvPr/>
        </p:nvGrpSpPr>
        <p:grpSpPr>
          <a:xfrm>
            <a:off x="3805965" y="2386597"/>
            <a:ext cx="1149120" cy="323640"/>
            <a:chOff x="3805965" y="2386597"/>
            <a:chExt cx="1149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F1E2D6-878B-45EB-B422-FD540D1D7BAE}"/>
                    </a:ext>
                  </a:extLst>
                </p14:cNvPr>
                <p14:cNvContentPartPr/>
                <p14:nvPr/>
              </p14:nvContentPartPr>
              <p14:xfrm>
                <a:off x="3893445" y="2497837"/>
                <a:ext cx="24840" cy="21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F1E2D6-878B-45EB-B422-FD540D1D7B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75445" y="2479837"/>
                  <a:ext cx="60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3EB9FA-AC22-45A0-A24A-9953A284F77D}"/>
                    </a:ext>
                  </a:extLst>
                </p14:cNvPr>
                <p14:cNvContentPartPr/>
                <p14:nvPr/>
              </p14:nvContentPartPr>
              <p14:xfrm>
                <a:off x="3805965" y="2435917"/>
                <a:ext cx="235080" cy="63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3EB9FA-AC22-45A0-A24A-9953A284F7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87965" y="2418277"/>
                  <a:ext cx="270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830550-5AE2-4E6B-828C-F252DCB7789C}"/>
                    </a:ext>
                  </a:extLst>
                </p14:cNvPr>
                <p14:cNvContentPartPr/>
                <p14:nvPr/>
              </p14:nvContentPartPr>
              <p14:xfrm>
                <a:off x="4144005" y="2400997"/>
                <a:ext cx="253080" cy="30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830550-5AE2-4E6B-828C-F252DCB778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6365" y="2382997"/>
                  <a:ext cx="288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7EEFFED-CCAE-435B-B7A6-BF8AFE79B86D}"/>
                    </a:ext>
                  </a:extLst>
                </p14:cNvPr>
                <p14:cNvContentPartPr/>
                <p14:nvPr/>
              </p14:nvContentPartPr>
              <p14:xfrm>
                <a:off x="4416885" y="2424757"/>
                <a:ext cx="158400" cy="27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7EEFFED-CCAE-435B-B7A6-BF8AFE79B8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98885" y="2406757"/>
                  <a:ext cx="194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F31AA2-7AA9-4474-BCD0-5BE5FB4E6306}"/>
                    </a:ext>
                  </a:extLst>
                </p14:cNvPr>
                <p14:cNvContentPartPr/>
                <p14:nvPr/>
              </p14:nvContentPartPr>
              <p14:xfrm>
                <a:off x="4715325" y="2442397"/>
                <a:ext cx="37440" cy="211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F31AA2-7AA9-4474-BCD0-5BE5FB4E63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97685" y="2424757"/>
                  <a:ext cx="73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FE3E10-2986-403E-BE5A-E48B68F5312D}"/>
                    </a:ext>
                  </a:extLst>
                </p14:cNvPr>
                <p14:cNvContentPartPr/>
                <p14:nvPr/>
              </p14:nvContentPartPr>
              <p14:xfrm>
                <a:off x="4762485" y="2386597"/>
                <a:ext cx="192600" cy="219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FE3E10-2986-403E-BE5A-E48B68F531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44485" y="2368597"/>
                  <a:ext cx="228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02BDC15-142A-4951-8BD5-C7BE9ADBFF0A}"/>
                    </a:ext>
                  </a:extLst>
                </p14:cNvPr>
                <p14:cNvContentPartPr/>
                <p14:nvPr/>
              </p14:nvContentPartPr>
              <p14:xfrm>
                <a:off x="4702725" y="2686837"/>
                <a:ext cx="16560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02BDC15-142A-4951-8BD5-C7BE9ADBFF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85085" y="2669197"/>
                  <a:ext cx="2012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849DA19-DAEE-46F2-B862-A229F6F51374}"/>
              </a:ext>
            </a:extLst>
          </p:cNvPr>
          <p:cNvGrpSpPr/>
          <p:nvPr/>
        </p:nvGrpSpPr>
        <p:grpSpPr>
          <a:xfrm>
            <a:off x="3003885" y="2997157"/>
            <a:ext cx="2105280" cy="743400"/>
            <a:chOff x="3003885" y="2997157"/>
            <a:chExt cx="2105280" cy="7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D0B273-ABFA-44A9-B900-3E2507861AB7}"/>
                    </a:ext>
                  </a:extLst>
                </p14:cNvPr>
                <p14:cNvContentPartPr/>
                <p14:nvPr/>
              </p14:nvContentPartPr>
              <p14:xfrm>
                <a:off x="3003885" y="2997157"/>
                <a:ext cx="685440" cy="62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D0B273-ABFA-44A9-B900-3E2507861A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5885" y="2979517"/>
                  <a:ext cx="7210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1251CE-6AB9-4620-A5E2-F13BD296D377}"/>
                    </a:ext>
                  </a:extLst>
                </p14:cNvPr>
                <p14:cNvContentPartPr/>
                <p14:nvPr/>
              </p14:nvContentPartPr>
              <p14:xfrm>
                <a:off x="3890565" y="3500797"/>
                <a:ext cx="11160" cy="22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1251CE-6AB9-4620-A5E2-F13BD296D3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72925" y="3482797"/>
                  <a:ext cx="46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3BDFD7-5058-4CC7-9DD3-F5EB7F73050C}"/>
                    </a:ext>
                  </a:extLst>
                </p14:cNvPr>
                <p14:cNvContentPartPr/>
                <p14:nvPr/>
              </p14:nvContentPartPr>
              <p14:xfrm>
                <a:off x="3900645" y="3407917"/>
                <a:ext cx="169920" cy="178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3BDFD7-5058-4CC7-9DD3-F5EB7F7305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83005" y="3390277"/>
                  <a:ext cx="205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C06649-96B3-4BB8-8098-C76A0BC063E4}"/>
                    </a:ext>
                  </a:extLst>
                </p14:cNvPr>
                <p14:cNvContentPartPr/>
                <p14:nvPr/>
              </p14:nvContentPartPr>
              <p14:xfrm>
                <a:off x="4181445" y="3461917"/>
                <a:ext cx="158760" cy="26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C06649-96B3-4BB8-8098-C76A0BC063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3445" y="3443917"/>
                  <a:ext cx="194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5839CD4-F2D6-466A-B8B6-8039578E1812}"/>
                    </a:ext>
                  </a:extLst>
                </p14:cNvPr>
                <p14:cNvContentPartPr/>
                <p14:nvPr/>
              </p14:nvContentPartPr>
              <p14:xfrm>
                <a:off x="4273245" y="3637237"/>
                <a:ext cx="87840" cy="4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5839CD4-F2D6-466A-B8B6-8039578E18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55605" y="3619237"/>
                  <a:ext cx="123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399BEB-2700-4B93-AECD-3AF3FB666782}"/>
                    </a:ext>
                  </a:extLst>
                </p14:cNvPr>
                <p14:cNvContentPartPr/>
                <p14:nvPr/>
              </p14:nvContentPartPr>
              <p14:xfrm>
                <a:off x="4451805" y="3513757"/>
                <a:ext cx="124920" cy="21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399BEB-2700-4B93-AECD-3AF3FB6667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34165" y="3495757"/>
                  <a:ext cx="160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8EB22F-1E47-49C6-9754-1C6DE6CAAAF8}"/>
                    </a:ext>
                  </a:extLst>
                </p14:cNvPr>
                <p14:cNvContentPartPr/>
                <p14:nvPr/>
              </p14:nvContentPartPr>
              <p14:xfrm>
                <a:off x="4685805" y="3483157"/>
                <a:ext cx="263520" cy="253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8EB22F-1E47-49C6-9754-1C6DE6CAAA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68165" y="3465517"/>
                  <a:ext cx="299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F7B341-EC30-490E-84BF-239302344ADB}"/>
                    </a:ext>
                  </a:extLst>
                </p14:cNvPr>
                <p14:cNvContentPartPr/>
                <p14:nvPr/>
              </p14:nvContentPartPr>
              <p14:xfrm>
                <a:off x="4924845" y="3462637"/>
                <a:ext cx="172800" cy="132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F7B341-EC30-490E-84BF-239302344A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06845" y="3444637"/>
                  <a:ext cx="208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192E0-4F8D-4195-ACB5-A3CA6678D3DF}"/>
                    </a:ext>
                  </a:extLst>
                </p14:cNvPr>
                <p14:cNvContentPartPr/>
                <p14:nvPr/>
              </p14:nvContentPartPr>
              <p14:xfrm>
                <a:off x="4957245" y="3734437"/>
                <a:ext cx="151920" cy="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192E0-4F8D-4195-ACB5-A3CA6678D3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39605" y="3716797"/>
                  <a:ext cx="187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86D26F-628E-4385-AF37-6BF2C0163229}"/>
              </a:ext>
            </a:extLst>
          </p:cNvPr>
          <p:cNvGrpSpPr/>
          <p:nvPr/>
        </p:nvGrpSpPr>
        <p:grpSpPr>
          <a:xfrm>
            <a:off x="2700405" y="2677117"/>
            <a:ext cx="273960" cy="538560"/>
            <a:chOff x="2700405" y="2677117"/>
            <a:chExt cx="27396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595A8D-E2F2-41CB-918A-6D4B295BA590}"/>
                    </a:ext>
                  </a:extLst>
                </p14:cNvPr>
                <p14:cNvContentPartPr/>
                <p14:nvPr/>
              </p14:nvContentPartPr>
              <p14:xfrm>
                <a:off x="2805165" y="2766397"/>
                <a:ext cx="96120" cy="286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595A8D-E2F2-41CB-918A-6D4B295BA5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87525" y="2748757"/>
                  <a:ext cx="131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E1BCEE1-AD8E-423A-8BD9-10048582F7D8}"/>
                    </a:ext>
                  </a:extLst>
                </p14:cNvPr>
                <p14:cNvContentPartPr/>
                <p14:nvPr/>
              </p14:nvContentPartPr>
              <p14:xfrm>
                <a:off x="2882925" y="2701597"/>
                <a:ext cx="91440" cy="46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E1BCEE1-AD8E-423A-8BD9-10048582F7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64925" y="2683957"/>
                  <a:ext cx="1270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FC0BE0-20D8-47A0-B915-1D6DDCC4565D}"/>
                    </a:ext>
                  </a:extLst>
                </p14:cNvPr>
                <p14:cNvContentPartPr/>
                <p14:nvPr/>
              </p14:nvContentPartPr>
              <p14:xfrm>
                <a:off x="2700405" y="2677117"/>
                <a:ext cx="13104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FC0BE0-20D8-47A0-B915-1D6DDCC456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82765" y="2659477"/>
                  <a:ext cx="166680" cy="57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CB80D17-FA98-402B-AC65-6FE4D41498C2}"/>
                  </a:ext>
                </a:extLst>
              </p14:cNvPr>
              <p14:cNvContentPartPr/>
              <p14:nvPr/>
            </p14:nvContentPartPr>
            <p14:xfrm>
              <a:off x="5208165" y="2547157"/>
              <a:ext cx="7560" cy="6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CB80D17-FA98-402B-AC65-6FE4D41498C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190165" y="2529517"/>
                <a:ext cx="43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8DCE30B-7B89-44E3-B793-D1D94242D4B1}"/>
                  </a:ext>
                </a:extLst>
              </p14:cNvPr>
              <p14:cNvContentPartPr/>
              <p14:nvPr/>
            </p14:nvContentPartPr>
            <p14:xfrm>
              <a:off x="5195565" y="2716357"/>
              <a:ext cx="16560" cy="14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8DCE30B-7B89-44E3-B793-D1D94242D4B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77565" y="2698357"/>
                <a:ext cx="52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8E633EE-9891-46FF-AE99-D503AC77F80E}"/>
                  </a:ext>
                </a:extLst>
              </p14:cNvPr>
              <p14:cNvContentPartPr/>
              <p14:nvPr/>
            </p14:nvContentPartPr>
            <p14:xfrm>
              <a:off x="5500485" y="2350957"/>
              <a:ext cx="172800" cy="364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8E633EE-9891-46FF-AE99-D503AC77F80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482485" y="2332957"/>
                <a:ext cx="2084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07E8B81-80FC-466F-B761-ABA3CDA59F5F}"/>
                  </a:ext>
                </a:extLst>
              </p14:cNvPr>
              <p14:cNvContentPartPr/>
              <p14:nvPr/>
            </p14:nvContentPartPr>
            <p14:xfrm>
              <a:off x="5860485" y="2497837"/>
              <a:ext cx="66240" cy="1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07E8B81-80FC-466F-B761-ABA3CDA59F5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42485" y="2479837"/>
                <a:ext cx="1018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924A093-BD2E-4BF7-9919-C079BB8EAA5B}"/>
                  </a:ext>
                </a:extLst>
              </p14:cNvPr>
              <p14:cNvContentPartPr/>
              <p14:nvPr/>
            </p14:nvContentPartPr>
            <p14:xfrm>
              <a:off x="5883165" y="2602597"/>
              <a:ext cx="57240" cy="10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924A093-BD2E-4BF7-9919-C079BB8EAA5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65165" y="2584597"/>
                <a:ext cx="92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60A6E06-D0AB-40B8-9562-A10CFB198AE8}"/>
                  </a:ext>
                </a:extLst>
              </p14:cNvPr>
              <p14:cNvContentPartPr/>
              <p14:nvPr/>
            </p14:nvContentPartPr>
            <p14:xfrm>
              <a:off x="6090885" y="2320357"/>
              <a:ext cx="128160" cy="518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60A6E06-D0AB-40B8-9562-A10CFB198AE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72885" y="2302717"/>
                <a:ext cx="16380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A526B12-4943-4F60-9F23-4B8CE5D58FA6}"/>
                  </a:ext>
                </a:extLst>
              </p14:cNvPr>
              <p14:cNvContentPartPr/>
              <p14:nvPr/>
            </p14:nvContentPartPr>
            <p14:xfrm>
              <a:off x="6305085" y="2537437"/>
              <a:ext cx="111600" cy="166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A526B12-4943-4F60-9F23-4B8CE5D58FA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287085" y="2519797"/>
                <a:ext cx="1472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ED09ED-6057-4B05-A1CA-B3D80649D66A}"/>
                  </a:ext>
                </a:extLst>
              </p14:cNvPr>
              <p14:cNvContentPartPr/>
              <p14:nvPr/>
            </p14:nvContentPartPr>
            <p14:xfrm>
              <a:off x="6471405" y="2669197"/>
              <a:ext cx="64440" cy="13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ED09ED-6057-4B05-A1CA-B3D80649D66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453405" y="2651197"/>
                <a:ext cx="1000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3EF6EB0-7413-47C7-A58D-F08B95F07084}"/>
                  </a:ext>
                </a:extLst>
              </p14:cNvPr>
              <p14:cNvContentPartPr/>
              <p14:nvPr/>
            </p14:nvContentPartPr>
            <p14:xfrm>
              <a:off x="6698925" y="2531677"/>
              <a:ext cx="64080" cy="172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3EF6EB0-7413-47C7-A58D-F08B95F0708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681285" y="2514037"/>
                <a:ext cx="99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FB47B3-D50C-4299-8F6B-97CFA9BFAC3B}"/>
                  </a:ext>
                </a:extLst>
              </p14:cNvPr>
              <p14:cNvContentPartPr/>
              <p14:nvPr/>
            </p14:nvContentPartPr>
            <p14:xfrm>
              <a:off x="6806925" y="2656957"/>
              <a:ext cx="77040" cy="135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FB47B3-D50C-4299-8F6B-97CFA9BFAC3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789285" y="2638957"/>
                <a:ext cx="1126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94C8E1A-65ED-4B7C-B41E-F53B6AB3BA65}"/>
                  </a:ext>
                </a:extLst>
              </p14:cNvPr>
              <p14:cNvContentPartPr/>
              <p14:nvPr/>
            </p14:nvContentPartPr>
            <p14:xfrm>
              <a:off x="6592365" y="2669197"/>
              <a:ext cx="38160" cy="1425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94C8E1A-65ED-4B7C-B41E-F53B6AB3BA6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574365" y="2651197"/>
                <a:ext cx="73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338F3A1-856C-4590-AC88-E5C72058859D}"/>
                  </a:ext>
                </a:extLst>
              </p14:cNvPr>
              <p14:cNvContentPartPr/>
              <p14:nvPr/>
            </p14:nvContentPartPr>
            <p14:xfrm>
              <a:off x="6252885" y="2925877"/>
              <a:ext cx="244800" cy="227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338F3A1-856C-4590-AC88-E5C72058859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35245" y="2907877"/>
                <a:ext cx="2804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DAECC0B-7C13-455B-B304-19D8683E9A25}"/>
                  </a:ext>
                </a:extLst>
              </p14:cNvPr>
              <p14:cNvContentPartPr/>
              <p14:nvPr/>
            </p14:nvContentPartPr>
            <p14:xfrm>
              <a:off x="6766245" y="2923357"/>
              <a:ext cx="270000" cy="264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DAECC0B-7C13-455B-B304-19D8683E9A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48605" y="2905357"/>
                <a:ext cx="30564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F750263-E9A4-4B32-938A-6BAB759E78D6}"/>
              </a:ext>
            </a:extLst>
          </p:cNvPr>
          <p:cNvGrpSpPr/>
          <p:nvPr/>
        </p:nvGrpSpPr>
        <p:grpSpPr>
          <a:xfrm>
            <a:off x="5143005" y="1996717"/>
            <a:ext cx="315360" cy="366840"/>
            <a:chOff x="5143005" y="1996717"/>
            <a:chExt cx="3153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BD7C9F-CF5D-4F4B-9F57-109964FBB3F3}"/>
                    </a:ext>
                  </a:extLst>
                </p14:cNvPr>
                <p14:cNvContentPartPr/>
                <p14:nvPr/>
              </p14:nvContentPartPr>
              <p14:xfrm>
                <a:off x="5143005" y="1996717"/>
                <a:ext cx="285480" cy="297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BD7C9F-CF5D-4F4B-9F57-109964FBB3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25365" y="1979077"/>
                  <a:ext cx="321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2F51CD-1A01-4B4F-BD3F-115F0FAD876F}"/>
                    </a:ext>
                  </a:extLst>
                </p14:cNvPr>
                <p14:cNvContentPartPr/>
                <p14:nvPr/>
              </p14:nvContentPartPr>
              <p14:xfrm>
                <a:off x="5301765" y="2107237"/>
                <a:ext cx="156600" cy="256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2F51CD-1A01-4B4F-BD3F-115F0FAD87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84125" y="2089237"/>
                  <a:ext cx="19224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201773-D588-4652-AF4B-11FBF42313AF}"/>
                  </a:ext>
                </a:extLst>
              </p14:cNvPr>
              <p14:cNvContentPartPr/>
              <p14:nvPr/>
            </p14:nvContentPartPr>
            <p14:xfrm>
              <a:off x="5390325" y="3562357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201773-D588-4652-AF4B-11FBF42313A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72685" y="35447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80A60F3-833E-4643-A937-E1732D226F08}"/>
                  </a:ext>
                </a:extLst>
              </p14:cNvPr>
              <p14:cNvContentPartPr/>
              <p14:nvPr/>
            </p14:nvContentPartPr>
            <p14:xfrm>
              <a:off x="5381325" y="3722197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80A60F3-833E-4643-A937-E1732D226F0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63685" y="370455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333A518-0EBD-441A-BCA3-1D42C96CC6DB}"/>
              </a:ext>
            </a:extLst>
          </p:cNvPr>
          <p:cNvGrpSpPr/>
          <p:nvPr/>
        </p:nvGrpSpPr>
        <p:grpSpPr>
          <a:xfrm>
            <a:off x="7075125" y="2099677"/>
            <a:ext cx="675360" cy="1100880"/>
            <a:chOff x="7075125" y="2099677"/>
            <a:chExt cx="675360" cy="11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84B0FB-EDB1-4F2D-BE0F-333BFDE800B1}"/>
                    </a:ext>
                  </a:extLst>
                </p14:cNvPr>
                <p14:cNvContentPartPr/>
                <p14:nvPr/>
              </p14:nvContentPartPr>
              <p14:xfrm>
                <a:off x="7075125" y="2654437"/>
                <a:ext cx="30240" cy="136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84B0FB-EDB1-4F2D-BE0F-333BFDE800B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57125" y="2636797"/>
                  <a:ext cx="65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3D23F3-3800-40B6-91B3-2E3F3716A1F1}"/>
                    </a:ext>
                  </a:extLst>
                </p14:cNvPr>
                <p14:cNvContentPartPr/>
                <p14:nvPr/>
              </p14:nvContentPartPr>
              <p14:xfrm>
                <a:off x="7264485" y="2515477"/>
                <a:ext cx="61560" cy="159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3D23F3-3800-40B6-91B3-2E3F3716A1F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46485" y="2497837"/>
                  <a:ext cx="97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6DA00B-1BBA-42BB-BCB9-9C56323032F5}"/>
                    </a:ext>
                  </a:extLst>
                </p14:cNvPr>
                <p14:cNvContentPartPr/>
                <p14:nvPr/>
              </p14:nvContentPartPr>
              <p14:xfrm>
                <a:off x="7356645" y="2644717"/>
                <a:ext cx="62640" cy="165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6DA00B-1BBA-42BB-BCB9-9C56323032F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38645" y="2627077"/>
                  <a:ext cx="98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D7788D7-BB59-4F11-B843-B5ED92FF8B29}"/>
                    </a:ext>
                  </a:extLst>
                </p14:cNvPr>
                <p14:cNvContentPartPr/>
                <p14:nvPr/>
              </p14:nvContentPartPr>
              <p14:xfrm>
                <a:off x="7569405" y="2375437"/>
                <a:ext cx="82080" cy="538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D7788D7-BB59-4F11-B843-B5ED92FF8B2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51765" y="2357437"/>
                  <a:ext cx="117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8A9EF5-5890-4C34-9767-1C82E9F7816A}"/>
                    </a:ext>
                  </a:extLst>
                </p14:cNvPr>
                <p14:cNvContentPartPr/>
                <p14:nvPr/>
              </p14:nvContentPartPr>
              <p14:xfrm>
                <a:off x="7332885" y="2099677"/>
                <a:ext cx="8640" cy="204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8A9EF5-5890-4C34-9767-1C82E9F7816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15245" y="2082037"/>
                  <a:ext cx="4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19347AC-3DBA-463D-86B3-27DC4455CC8D}"/>
                    </a:ext>
                  </a:extLst>
                </p14:cNvPr>
                <p14:cNvContentPartPr/>
                <p14:nvPr/>
              </p14:nvContentPartPr>
              <p14:xfrm>
                <a:off x="7275285" y="2242957"/>
                <a:ext cx="151920" cy="6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19347AC-3DBA-463D-86B3-27DC4455CC8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57285" y="2224957"/>
                  <a:ext cx="187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8BBB0C8-77AC-422B-84F3-801EE457AC34}"/>
                    </a:ext>
                  </a:extLst>
                </p14:cNvPr>
                <p14:cNvContentPartPr/>
                <p14:nvPr/>
              </p14:nvContentPartPr>
              <p14:xfrm>
                <a:off x="7257285" y="2911837"/>
                <a:ext cx="493200" cy="288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8BBB0C8-77AC-422B-84F3-801EE457AC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239285" y="2894197"/>
                  <a:ext cx="5288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2D6D64-EB67-4B56-A80D-D7E5574F3E59}"/>
              </a:ext>
            </a:extLst>
          </p:cNvPr>
          <p:cNvGrpSpPr/>
          <p:nvPr/>
        </p:nvGrpSpPr>
        <p:grpSpPr>
          <a:xfrm>
            <a:off x="2373165" y="4654597"/>
            <a:ext cx="159120" cy="126000"/>
            <a:chOff x="2373165" y="4654597"/>
            <a:chExt cx="15912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6292FF-D788-4AA2-A677-45EF81C2B792}"/>
                    </a:ext>
                  </a:extLst>
                </p14:cNvPr>
                <p14:cNvContentPartPr/>
                <p14:nvPr/>
              </p14:nvContentPartPr>
              <p14:xfrm>
                <a:off x="2373165" y="4654597"/>
                <a:ext cx="15912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6292FF-D788-4AA2-A677-45EF81C2B79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55165" y="4636597"/>
                  <a:ext cx="19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D86703B-C0F2-4FBC-AD71-D7AA0FBAEE9C}"/>
                    </a:ext>
                  </a:extLst>
                </p14:cNvPr>
                <p14:cNvContentPartPr/>
                <p14:nvPr/>
              </p14:nvContentPartPr>
              <p14:xfrm>
                <a:off x="2378565" y="4763317"/>
                <a:ext cx="123120" cy="1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D86703B-C0F2-4FBC-AD71-D7AA0FBAEE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60565" y="4745677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9081BCF-9886-4334-8A5E-A4E83A317817}"/>
              </a:ext>
            </a:extLst>
          </p:cNvPr>
          <p:cNvGrpSpPr/>
          <p:nvPr/>
        </p:nvGrpSpPr>
        <p:grpSpPr>
          <a:xfrm>
            <a:off x="3087765" y="4568557"/>
            <a:ext cx="1158120" cy="484920"/>
            <a:chOff x="3087765" y="4568557"/>
            <a:chExt cx="115812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D34059-32A6-4F3D-9523-4E605E15DF10}"/>
                    </a:ext>
                  </a:extLst>
                </p14:cNvPr>
                <p14:cNvContentPartPr/>
                <p14:nvPr/>
              </p14:nvContentPartPr>
              <p14:xfrm>
                <a:off x="3087765" y="4654597"/>
                <a:ext cx="126720" cy="20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D34059-32A6-4F3D-9523-4E605E15DF1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69765" y="4636597"/>
                  <a:ext cx="162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42A846-1CB6-4401-9E8F-D3BF4A61FAC6}"/>
                    </a:ext>
                  </a:extLst>
                </p14:cNvPr>
                <p14:cNvContentPartPr/>
                <p14:nvPr/>
              </p14:nvContentPartPr>
              <p14:xfrm>
                <a:off x="3284685" y="4708237"/>
                <a:ext cx="297000" cy="228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42A846-1CB6-4401-9E8F-D3BF4A61FA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6685" y="4690597"/>
                  <a:ext cx="332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2EBDB97-2C29-474A-998E-12CE1EF77638}"/>
                    </a:ext>
                  </a:extLst>
                </p14:cNvPr>
                <p14:cNvContentPartPr/>
                <p14:nvPr/>
              </p14:nvContentPartPr>
              <p14:xfrm>
                <a:off x="3710565" y="4568557"/>
                <a:ext cx="154440" cy="34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2EBDB97-2C29-474A-998E-12CE1EF776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92565" y="4550557"/>
                  <a:ext cx="1900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93628F-1B63-4F47-A85A-51241AFA5F03}"/>
                    </a:ext>
                  </a:extLst>
                </p14:cNvPr>
                <p14:cNvContentPartPr/>
                <p14:nvPr/>
              </p14:nvContentPartPr>
              <p14:xfrm>
                <a:off x="4044285" y="4761517"/>
                <a:ext cx="201600" cy="29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93628F-1B63-4F47-A85A-51241AFA5F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26285" y="4743877"/>
                  <a:ext cx="237240" cy="3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81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DF427-7724-4CCA-8AB1-3945B6D4BF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Examples of belief state and transition model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E8C3F-F754-487C-A588-F6A845CF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64" y="963037"/>
            <a:ext cx="8575716" cy="3842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9DD43-E39C-4426-90F5-3DD9AAADF3F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172A55-83DD-4D1B-B7AF-AF3FD8B0D8AD}"/>
              </a:ext>
            </a:extLst>
          </p:cNvPr>
          <p:cNvGrpSpPr/>
          <p:nvPr/>
        </p:nvGrpSpPr>
        <p:grpSpPr>
          <a:xfrm>
            <a:off x="3597525" y="4648837"/>
            <a:ext cx="167400" cy="342360"/>
            <a:chOff x="3597525" y="4648837"/>
            <a:chExt cx="1674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5D9031-DF93-4744-8D90-8365590355FF}"/>
                    </a:ext>
                  </a:extLst>
                </p14:cNvPr>
                <p14:cNvContentPartPr/>
                <p14:nvPr/>
              </p14:nvContentPartPr>
              <p14:xfrm>
                <a:off x="3679605" y="4682317"/>
                <a:ext cx="30240" cy="30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5D9031-DF93-4744-8D90-8365590355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61605" y="4664317"/>
                  <a:ext cx="65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4661D3-0A88-4E2F-81C6-03DEAF0614D4}"/>
                    </a:ext>
                  </a:extLst>
                </p14:cNvPr>
                <p14:cNvContentPartPr/>
                <p14:nvPr/>
              </p14:nvContentPartPr>
              <p14:xfrm>
                <a:off x="3597525" y="4648837"/>
                <a:ext cx="167400" cy="17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4661D3-0A88-4E2F-81C6-03DEAF0614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9525" y="4631197"/>
                  <a:ext cx="2030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D703FF-4348-41B0-978C-61B8C639AEF6}"/>
                  </a:ext>
                </a:extLst>
              </p14:cNvPr>
              <p14:cNvContentPartPr/>
              <p14:nvPr/>
            </p14:nvContentPartPr>
            <p14:xfrm>
              <a:off x="3531645" y="5354437"/>
              <a:ext cx="189360" cy="28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D703FF-4348-41B0-978C-61B8C639AE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3645" y="5336797"/>
                <a:ext cx="22500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E05A07F-645C-4DC8-BB52-97D329B89B44}"/>
              </a:ext>
            </a:extLst>
          </p:cNvPr>
          <p:cNvGrpSpPr/>
          <p:nvPr/>
        </p:nvGrpSpPr>
        <p:grpSpPr>
          <a:xfrm>
            <a:off x="5712525" y="1518637"/>
            <a:ext cx="867240" cy="520560"/>
            <a:chOff x="5712525" y="1518637"/>
            <a:chExt cx="86724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3FC49F-6126-4368-BF7F-6E019BA98851}"/>
                    </a:ext>
                  </a:extLst>
                </p14:cNvPr>
                <p14:cNvContentPartPr/>
                <p14:nvPr/>
              </p14:nvContentPartPr>
              <p14:xfrm>
                <a:off x="5712525" y="1757317"/>
                <a:ext cx="101160" cy="18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3FC49F-6126-4368-BF7F-6E019BA988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94885" y="1739317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2220E7-65C6-4A0C-A5A9-3006952398E3}"/>
                    </a:ext>
                  </a:extLst>
                </p14:cNvPr>
                <p14:cNvContentPartPr/>
                <p14:nvPr/>
              </p14:nvContentPartPr>
              <p14:xfrm>
                <a:off x="5878485" y="1691437"/>
                <a:ext cx="44640" cy="20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2220E7-65C6-4A0C-A5A9-3006952398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60845" y="1673437"/>
                  <a:ext cx="80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D7A713-B09F-46E7-A689-5969C5D9256D}"/>
                    </a:ext>
                  </a:extLst>
                </p14:cNvPr>
                <p14:cNvContentPartPr/>
                <p14:nvPr/>
              </p14:nvContentPartPr>
              <p14:xfrm>
                <a:off x="5938245" y="1518637"/>
                <a:ext cx="641520" cy="52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D7A713-B09F-46E7-A689-5969C5D925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0605" y="1500637"/>
                  <a:ext cx="67716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A82735-FF3A-47EC-9DC2-A15FBAAA86F3}"/>
              </a:ext>
            </a:extLst>
          </p:cNvPr>
          <p:cNvGrpSpPr/>
          <p:nvPr/>
        </p:nvGrpSpPr>
        <p:grpSpPr>
          <a:xfrm>
            <a:off x="8347365" y="4712197"/>
            <a:ext cx="258480" cy="340920"/>
            <a:chOff x="8347365" y="4712197"/>
            <a:chExt cx="2584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679D7B-710B-4E1A-AE56-CD59686C538F}"/>
                    </a:ext>
                  </a:extLst>
                </p14:cNvPr>
                <p14:cNvContentPartPr/>
                <p14:nvPr/>
              </p14:nvContentPartPr>
              <p14:xfrm>
                <a:off x="8443845" y="4777357"/>
                <a:ext cx="28440" cy="27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679D7B-710B-4E1A-AE56-CD59686C53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5845" y="4759357"/>
                  <a:ext cx="64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3A540-E9E3-4E00-959E-70CFAE992325}"/>
                    </a:ext>
                  </a:extLst>
                </p14:cNvPr>
                <p14:cNvContentPartPr/>
                <p14:nvPr/>
              </p14:nvContentPartPr>
              <p14:xfrm>
                <a:off x="8347365" y="4712197"/>
                <a:ext cx="258480" cy="16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3A540-E9E3-4E00-959E-70CFAE9923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29365" y="4694557"/>
                  <a:ext cx="29412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3003B3-C9A9-474E-8E9D-92B905512DE4}"/>
              </a:ext>
            </a:extLst>
          </p:cNvPr>
          <p:cNvGrpSpPr/>
          <p:nvPr/>
        </p:nvGrpSpPr>
        <p:grpSpPr>
          <a:xfrm>
            <a:off x="8253405" y="5277397"/>
            <a:ext cx="249480" cy="343080"/>
            <a:chOff x="8253405" y="5277397"/>
            <a:chExt cx="2494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A160C3-EB1B-4F81-A6F6-B540874C752F}"/>
                    </a:ext>
                  </a:extLst>
                </p14:cNvPr>
                <p14:cNvContentPartPr/>
                <p14:nvPr/>
              </p14:nvContentPartPr>
              <p14:xfrm>
                <a:off x="8253405" y="5320597"/>
                <a:ext cx="213120" cy="29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A160C3-EB1B-4F81-A6F6-B540874C75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35405" y="5302597"/>
                  <a:ext cx="248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49A3DF-1561-42E5-BD2B-8660BDE474E8}"/>
                    </a:ext>
                  </a:extLst>
                </p14:cNvPr>
                <p14:cNvContentPartPr/>
                <p14:nvPr/>
              </p14:nvContentPartPr>
              <p14:xfrm>
                <a:off x="8489925" y="5277397"/>
                <a:ext cx="12960" cy="9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49A3DF-1561-42E5-BD2B-8660BDE474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71925" y="5259757"/>
                  <a:ext cx="48600" cy="12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203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DF427-7724-4CCA-8AB1-3945B6D4BF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Examples of belief state and transition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DD43-E39C-4426-90F5-3DD9AAADF3F2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889B6-396D-4489-9F8B-35508384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203" y="943583"/>
            <a:ext cx="6155594" cy="4970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53FF7A-B490-4F1C-BEFA-3CE1DB5B3666}"/>
              </a:ext>
            </a:extLst>
          </p:cNvPr>
          <p:cNvGrpSpPr/>
          <p:nvPr/>
        </p:nvGrpSpPr>
        <p:grpSpPr>
          <a:xfrm>
            <a:off x="4369725" y="4738117"/>
            <a:ext cx="138240" cy="402480"/>
            <a:chOff x="4369725" y="4738117"/>
            <a:chExt cx="13824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1B5C63-06BB-46D5-9C7F-BACC9BF1545C}"/>
                    </a:ext>
                  </a:extLst>
                </p14:cNvPr>
                <p14:cNvContentPartPr/>
                <p14:nvPr/>
              </p14:nvContentPartPr>
              <p14:xfrm>
                <a:off x="4437405" y="4911277"/>
                <a:ext cx="25560" cy="229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1B5C63-06BB-46D5-9C7F-BACC9BF154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19765" y="4893277"/>
                  <a:ext cx="61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491FDC-01F3-4038-AFE3-FEB2649398EE}"/>
                    </a:ext>
                  </a:extLst>
                </p14:cNvPr>
                <p14:cNvContentPartPr/>
                <p14:nvPr/>
              </p14:nvContentPartPr>
              <p14:xfrm>
                <a:off x="4369725" y="4738117"/>
                <a:ext cx="138240" cy="13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491FDC-01F3-4038-AFE3-FEB2649398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2085" y="4720477"/>
                  <a:ext cx="17388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A80536-B553-4955-967A-387FC0C3522A}"/>
                  </a:ext>
                </a:extLst>
              </p14:cNvPr>
              <p14:cNvContentPartPr/>
              <p14:nvPr/>
            </p14:nvContentPartPr>
            <p14:xfrm>
              <a:off x="4248045" y="5427517"/>
              <a:ext cx="205200" cy="36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A80536-B553-4955-967A-387FC0C352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0045" y="5409877"/>
                <a:ext cx="24084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ECAFC-FA20-410A-A561-C706D6BF6DED}"/>
              </a:ext>
            </a:extLst>
          </p:cNvPr>
          <p:cNvGrpSpPr/>
          <p:nvPr/>
        </p:nvGrpSpPr>
        <p:grpSpPr>
          <a:xfrm>
            <a:off x="5406525" y="1906717"/>
            <a:ext cx="777600" cy="465840"/>
            <a:chOff x="5406525" y="1906717"/>
            <a:chExt cx="77760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B8E357-1E23-4D0C-8506-BBBD594D457D}"/>
                    </a:ext>
                  </a:extLst>
                </p14:cNvPr>
                <p14:cNvContentPartPr/>
                <p14:nvPr/>
              </p14:nvContentPartPr>
              <p14:xfrm>
                <a:off x="5406525" y="2116237"/>
                <a:ext cx="102240" cy="24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B8E357-1E23-4D0C-8506-BBBD594D45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8885" y="2098237"/>
                  <a:ext cx="137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F482B0-92F2-4CFA-ACF2-A0325B6C2348}"/>
                    </a:ext>
                  </a:extLst>
                </p14:cNvPr>
                <p14:cNvContentPartPr/>
                <p14:nvPr/>
              </p14:nvContentPartPr>
              <p14:xfrm>
                <a:off x="5583285" y="2151157"/>
                <a:ext cx="29160" cy="12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F482B0-92F2-4CFA-ACF2-A0325B6C23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5645" y="2133157"/>
                  <a:ext cx="64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6519BD-17ED-4A9E-ACD3-6E82BB2A666F}"/>
                    </a:ext>
                  </a:extLst>
                </p14:cNvPr>
                <p14:cNvContentPartPr/>
                <p14:nvPr/>
              </p14:nvContentPartPr>
              <p14:xfrm>
                <a:off x="5628645" y="205179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6519BD-17ED-4A9E-ACD3-6E82BB2A66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10645" y="20341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DA539F-E65E-4747-902A-04524CD43DB1}"/>
                    </a:ext>
                  </a:extLst>
                </p14:cNvPr>
                <p14:cNvContentPartPr/>
                <p14:nvPr/>
              </p14:nvContentPartPr>
              <p14:xfrm>
                <a:off x="5710365" y="1906717"/>
                <a:ext cx="473760" cy="46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DA539F-E65E-4747-902A-04524CD43D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92365" y="1889077"/>
                  <a:ext cx="509400" cy="50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F29CC2-5A1F-4D5A-9554-507B7B39D8F0}"/>
                  </a:ext>
                </a:extLst>
              </p14:cNvPr>
              <p14:cNvContentPartPr/>
              <p14:nvPr/>
            </p14:nvContentPartPr>
            <p14:xfrm>
              <a:off x="7306965" y="1917877"/>
              <a:ext cx="360" cy="1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F29CC2-5A1F-4D5A-9554-507B7B39D8F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88965" y="1900237"/>
                <a:ext cx="36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6EB987-72C4-4CB2-AED4-284472BF5B98}"/>
                  </a:ext>
                </a:extLst>
              </p14:cNvPr>
              <p14:cNvContentPartPr/>
              <p14:nvPr/>
            </p14:nvContentPartPr>
            <p14:xfrm>
              <a:off x="8492445" y="2995717"/>
              <a:ext cx="3960" cy="2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6EB987-72C4-4CB2-AED4-284472BF5B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74805" y="2977717"/>
                <a:ext cx="396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27633F5-2DC4-4BC0-BD8A-45AEB11FC66E}"/>
              </a:ext>
            </a:extLst>
          </p:cNvPr>
          <p:cNvGrpSpPr/>
          <p:nvPr/>
        </p:nvGrpSpPr>
        <p:grpSpPr>
          <a:xfrm>
            <a:off x="7726365" y="5912437"/>
            <a:ext cx="294840" cy="664200"/>
            <a:chOff x="7726365" y="5912437"/>
            <a:chExt cx="29484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DEEEE4-B86E-443F-8CC3-608267B2893E}"/>
                    </a:ext>
                  </a:extLst>
                </p14:cNvPr>
                <p14:cNvContentPartPr/>
                <p14:nvPr/>
              </p14:nvContentPartPr>
              <p14:xfrm>
                <a:off x="7803045" y="6297277"/>
                <a:ext cx="128880" cy="27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DEEEE4-B86E-443F-8CC3-608267B289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85405" y="6279637"/>
                  <a:ext cx="164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1358A7-171E-4A27-82AA-E37BBAAA72BC}"/>
                    </a:ext>
                  </a:extLst>
                </p14:cNvPr>
                <p14:cNvContentPartPr/>
                <p14:nvPr/>
              </p14:nvContentPartPr>
              <p14:xfrm>
                <a:off x="8019765" y="6153637"/>
                <a:ext cx="1440" cy="17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1358A7-171E-4A27-82AA-E37BBAAA72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1765" y="6135637"/>
                  <a:ext cx="37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3B2DBC-1C73-46E6-8B94-578CBE19B262}"/>
                    </a:ext>
                  </a:extLst>
                </p14:cNvPr>
                <p14:cNvContentPartPr/>
                <p14:nvPr/>
              </p14:nvContentPartPr>
              <p14:xfrm>
                <a:off x="7816725" y="5935117"/>
                <a:ext cx="23760" cy="21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3B2DBC-1C73-46E6-8B94-578CBE19B2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8725" y="5917477"/>
                  <a:ext cx="59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88C69F-730A-4BCC-BB04-B3A7AFCCA604}"/>
                    </a:ext>
                  </a:extLst>
                </p14:cNvPr>
                <p14:cNvContentPartPr/>
                <p14:nvPr/>
              </p14:nvContentPartPr>
              <p14:xfrm>
                <a:off x="7726365" y="5912437"/>
                <a:ext cx="149400" cy="9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88C69F-730A-4BCC-BB04-B3A7AFCCA6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08725" y="5894797"/>
                  <a:ext cx="1850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FEABBA-344A-4698-9AB4-D2E5851F069F}"/>
              </a:ext>
            </a:extLst>
          </p:cNvPr>
          <p:cNvGrpSpPr/>
          <p:nvPr/>
        </p:nvGrpSpPr>
        <p:grpSpPr>
          <a:xfrm>
            <a:off x="9504765" y="5507797"/>
            <a:ext cx="2054160" cy="418680"/>
            <a:chOff x="9504765" y="5507797"/>
            <a:chExt cx="20541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2CBC67-239C-4B5F-A22A-5D24DE2304E6}"/>
                    </a:ext>
                  </a:extLst>
                </p14:cNvPr>
                <p14:cNvContentPartPr/>
                <p14:nvPr/>
              </p14:nvContentPartPr>
              <p14:xfrm>
                <a:off x="9504765" y="5757997"/>
                <a:ext cx="132120" cy="16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2CBC67-239C-4B5F-A22A-5D24DE2304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87125" y="5740357"/>
                  <a:ext cx="167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388810-5B2D-4368-B6E3-64599CB2B63D}"/>
                    </a:ext>
                  </a:extLst>
                </p14:cNvPr>
                <p14:cNvContentPartPr/>
                <p14:nvPr/>
              </p14:nvContentPartPr>
              <p14:xfrm>
                <a:off x="9731925" y="5766997"/>
                <a:ext cx="344520" cy="15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388810-5B2D-4368-B6E3-64599CB2B63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13925" y="5748997"/>
                  <a:ext cx="380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7AB81D-4CBA-4E26-849B-285EF34935FF}"/>
                    </a:ext>
                  </a:extLst>
                </p14:cNvPr>
                <p14:cNvContentPartPr/>
                <p14:nvPr/>
              </p14:nvContentPartPr>
              <p14:xfrm>
                <a:off x="10199565" y="5811637"/>
                <a:ext cx="108720" cy="1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7AB81D-4CBA-4E26-849B-285EF34935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81925" y="5793997"/>
                  <a:ext cx="144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7A0653-3BE0-4727-8399-734DEFAC5B92}"/>
                    </a:ext>
                  </a:extLst>
                </p14:cNvPr>
                <p14:cNvContentPartPr/>
                <p14:nvPr/>
              </p14:nvContentPartPr>
              <p14:xfrm>
                <a:off x="10460205" y="5507797"/>
                <a:ext cx="145800" cy="35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7A0653-3BE0-4727-8399-734DEFAC5B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42565" y="5490157"/>
                  <a:ext cx="1814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C811D5-497A-4AA3-BBF6-41F63E948907}"/>
                    </a:ext>
                  </a:extLst>
                </p14:cNvPr>
                <p14:cNvContentPartPr/>
                <p14:nvPr/>
              </p14:nvContentPartPr>
              <p14:xfrm>
                <a:off x="10696005" y="5736397"/>
                <a:ext cx="144720" cy="156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C811D5-497A-4AA3-BBF6-41F63E9489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78005" y="5718757"/>
                  <a:ext cx="180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F489E-F2B5-42C7-86C8-14906D936ACD}"/>
                    </a:ext>
                  </a:extLst>
                </p14:cNvPr>
                <p14:cNvContentPartPr/>
                <p14:nvPr/>
              </p14:nvContentPartPr>
              <p14:xfrm>
                <a:off x="10988325" y="5580157"/>
                <a:ext cx="12960" cy="32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F489E-F2B5-42C7-86C8-14906D936A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70325" y="5562517"/>
                  <a:ext cx="48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37B25A-12F9-497E-B044-2984E4B49847}"/>
                    </a:ext>
                  </a:extLst>
                </p14:cNvPr>
                <p14:cNvContentPartPr/>
                <p14:nvPr/>
              </p14:nvContentPartPr>
              <p14:xfrm>
                <a:off x="10942245" y="5726317"/>
                <a:ext cx="453240" cy="16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37B25A-12F9-497E-B044-2984E4B4984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924245" y="5708677"/>
                  <a:ext cx="48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9FB04F-B5A4-4764-A52D-1078D9478940}"/>
                    </a:ext>
                  </a:extLst>
                </p14:cNvPr>
                <p14:cNvContentPartPr/>
                <p14:nvPr/>
              </p14:nvContentPartPr>
              <p14:xfrm>
                <a:off x="11558565" y="591891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9FB04F-B5A4-4764-A52D-1078D94789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40565" y="59012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363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9519-8DD2-4F9E-BF89-B42FDF86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0"/>
            <a:ext cx="8249918" cy="679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57665-688A-41D1-92FB-1B775C0645B1}"/>
              </a:ext>
            </a:extLst>
          </p:cNvPr>
          <p:cNvSpPr txBox="1"/>
          <p:nvPr/>
        </p:nvSpPr>
        <p:spPr>
          <a:xfrm>
            <a:off x="284481" y="2905760"/>
            <a:ext cx="3139441" cy="1087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Reachable belief states of the vacuum world.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  <a:p>
            <a:pPr algn="l"/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A9216-3E1F-4371-A114-8E6E1CF8C7A0}"/>
              </a:ext>
            </a:extLst>
          </p:cNvPr>
          <p:cNvGrpSpPr/>
          <p:nvPr/>
        </p:nvGrpSpPr>
        <p:grpSpPr>
          <a:xfrm>
            <a:off x="738045" y="2784757"/>
            <a:ext cx="2304000" cy="595440"/>
            <a:chOff x="738045" y="2784757"/>
            <a:chExt cx="230400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5EC8253-92C5-4F20-A049-28E113D3ED02}"/>
                    </a:ext>
                  </a:extLst>
                </p14:cNvPr>
                <p14:cNvContentPartPr/>
                <p14:nvPr/>
              </p14:nvContentPartPr>
              <p14:xfrm>
                <a:off x="1705725" y="3226117"/>
                <a:ext cx="1336320" cy="38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5EC8253-92C5-4F20-A049-28E113D3ED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8085" y="3208117"/>
                  <a:ext cx="137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FC3139-8433-4C24-B6F6-4736FEC5C919}"/>
                    </a:ext>
                  </a:extLst>
                </p14:cNvPr>
                <p14:cNvContentPartPr/>
                <p14:nvPr/>
              </p14:nvContentPartPr>
              <p14:xfrm>
                <a:off x="738045" y="2784757"/>
                <a:ext cx="658800" cy="59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FC3139-8433-4C24-B6F6-4736FEC5C9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0405" y="2767117"/>
                  <a:ext cx="694440" cy="63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D6B2E0-41C5-4F57-8CA2-7DAED769BB3F}"/>
                  </a:ext>
                </a:extLst>
              </p14:cNvPr>
              <p14:cNvContentPartPr/>
              <p14:nvPr/>
            </p14:nvContentPartPr>
            <p14:xfrm>
              <a:off x="1658925" y="921037"/>
              <a:ext cx="217440" cy="45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D6B2E0-41C5-4F57-8CA2-7DAED769BB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1285" y="903037"/>
                <a:ext cx="253080" cy="49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F27E310-F66D-4960-97A9-3EC511F035B5}"/>
              </a:ext>
            </a:extLst>
          </p:cNvPr>
          <p:cNvGrpSpPr/>
          <p:nvPr/>
        </p:nvGrpSpPr>
        <p:grpSpPr>
          <a:xfrm>
            <a:off x="1987605" y="825277"/>
            <a:ext cx="1008720" cy="546840"/>
            <a:chOff x="1987605" y="825277"/>
            <a:chExt cx="100872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5DBA06-80DD-4211-931E-D3583FDAF980}"/>
                    </a:ext>
                  </a:extLst>
                </p14:cNvPr>
                <p14:cNvContentPartPr/>
                <p14:nvPr/>
              </p14:nvContentPartPr>
              <p14:xfrm>
                <a:off x="1987605" y="1183837"/>
                <a:ext cx="20052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5DBA06-80DD-4211-931E-D3583FDAF9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69965" y="1166197"/>
                  <a:ext cx="236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336D8D-BB30-4CA6-B996-4CA6ADAADF3A}"/>
                    </a:ext>
                  </a:extLst>
                </p14:cNvPr>
                <p14:cNvContentPartPr/>
                <p14:nvPr/>
              </p14:nvContentPartPr>
              <p14:xfrm>
                <a:off x="2187045" y="1070077"/>
                <a:ext cx="101520" cy="30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336D8D-BB30-4CA6-B996-4CA6ADAADF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9405" y="1052437"/>
                  <a:ext cx="137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7C43F-34E5-44B5-882A-95FF351D3EEA}"/>
                    </a:ext>
                  </a:extLst>
                </p14:cNvPr>
                <p14:cNvContentPartPr/>
                <p14:nvPr/>
              </p14:nvContentPartPr>
              <p14:xfrm>
                <a:off x="2565765" y="1029757"/>
                <a:ext cx="230040" cy="29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7C43F-34E5-44B5-882A-95FF351D3E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7765" y="1012117"/>
                  <a:ext cx="265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5EA8F8-30AD-4736-B29F-CCB38D948C57}"/>
                    </a:ext>
                  </a:extLst>
                </p14:cNvPr>
                <p14:cNvContentPartPr/>
                <p14:nvPr/>
              </p14:nvContentPartPr>
              <p14:xfrm>
                <a:off x="2863845" y="825277"/>
                <a:ext cx="132480" cy="22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5EA8F8-30AD-4736-B29F-CCB38D948C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45845" y="807277"/>
                  <a:ext cx="1681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F2F05A-6C09-4EC5-A4E3-177D60202670}"/>
              </a:ext>
            </a:extLst>
          </p:cNvPr>
          <p:cNvGrpSpPr/>
          <p:nvPr/>
        </p:nvGrpSpPr>
        <p:grpSpPr>
          <a:xfrm>
            <a:off x="895725" y="1651477"/>
            <a:ext cx="758520" cy="318240"/>
            <a:chOff x="895725" y="1651477"/>
            <a:chExt cx="7585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777038-0D38-41AA-9EBE-F692027DBD7E}"/>
                    </a:ext>
                  </a:extLst>
                </p14:cNvPr>
                <p14:cNvContentPartPr/>
                <p14:nvPr/>
              </p14:nvContentPartPr>
              <p14:xfrm>
                <a:off x="895725" y="1651477"/>
                <a:ext cx="131400" cy="22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777038-0D38-41AA-9EBE-F692027DBD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7725" y="1633837"/>
                  <a:ext cx="167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5CFF39-6016-45EC-AADA-91BD4CD52ADC}"/>
                    </a:ext>
                  </a:extLst>
                </p14:cNvPr>
                <p14:cNvContentPartPr/>
                <p14:nvPr/>
              </p14:nvContentPartPr>
              <p14:xfrm>
                <a:off x="1072845" y="1849117"/>
                <a:ext cx="87120" cy="12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5CFF39-6016-45EC-AADA-91BD4CD52A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4845" y="1831117"/>
                  <a:ext cx="122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5E103-D060-45F7-84BB-75E021A25906}"/>
                    </a:ext>
                  </a:extLst>
                </p14:cNvPr>
                <p14:cNvContentPartPr/>
                <p14:nvPr/>
              </p14:nvContentPartPr>
              <p14:xfrm>
                <a:off x="1422765" y="1697197"/>
                <a:ext cx="32400" cy="16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5E103-D060-45F7-84BB-75E021A259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5125" y="1679557"/>
                  <a:ext cx="68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599C3E-798C-4848-B659-39DA68654EDA}"/>
                    </a:ext>
                  </a:extLst>
                </p14:cNvPr>
                <p14:cNvContentPartPr/>
                <p14:nvPr/>
              </p14:nvContentPartPr>
              <p14:xfrm>
                <a:off x="1553805" y="1763797"/>
                <a:ext cx="100440" cy="19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599C3E-798C-4848-B659-39DA68654E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5805" y="1745797"/>
                  <a:ext cx="1360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8F46C2-187C-4243-A135-E290560195B1}"/>
              </a:ext>
            </a:extLst>
          </p:cNvPr>
          <p:cNvGrpSpPr/>
          <p:nvPr/>
        </p:nvGrpSpPr>
        <p:grpSpPr>
          <a:xfrm>
            <a:off x="1955205" y="1701877"/>
            <a:ext cx="245520" cy="240120"/>
            <a:chOff x="1955205" y="1701877"/>
            <a:chExt cx="24552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D2642-2939-4B08-A722-9E511535DBA3}"/>
                    </a:ext>
                  </a:extLst>
                </p14:cNvPr>
                <p14:cNvContentPartPr/>
                <p14:nvPr/>
              </p14:nvContentPartPr>
              <p14:xfrm>
                <a:off x="1955205" y="1701877"/>
                <a:ext cx="62640" cy="15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D2642-2939-4B08-A722-9E511535DB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37565" y="1684237"/>
                  <a:ext cx="9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179920-53ED-4F5D-81D3-FAEE966C8405}"/>
                    </a:ext>
                  </a:extLst>
                </p14:cNvPr>
                <p14:cNvContentPartPr/>
                <p14:nvPr/>
              </p14:nvContentPartPr>
              <p14:xfrm>
                <a:off x="2093445" y="1772797"/>
                <a:ext cx="107280" cy="16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179920-53ED-4F5D-81D3-FAEE966C84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5445" y="1755157"/>
                  <a:ext cx="14292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F3EA52F-3884-43A8-AF0D-29DCFADC4587}"/>
                  </a:ext>
                </a:extLst>
              </p14:cNvPr>
              <p14:cNvContentPartPr/>
              <p14:nvPr/>
            </p14:nvContentPartPr>
            <p14:xfrm>
              <a:off x="1936125" y="2264557"/>
              <a:ext cx="59040" cy="161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F3EA52F-3884-43A8-AF0D-29DCFADC458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18485" y="2246557"/>
                <a:ext cx="94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2C44AD-3235-4093-90A5-028861972E95}"/>
                  </a:ext>
                </a:extLst>
              </p14:cNvPr>
              <p14:cNvContentPartPr/>
              <p14:nvPr/>
            </p14:nvContentPartPr>
            <p14:xfrm>
              <a:off x="2041965" y="2390557"/>
              <a:ext cx="90720" cy="149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2C44AD-3235-4093-90A5-028861972E9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23965" y="2372917"/>
                <a:ext cx="12636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6A97F31-CE31-492B-B0D7-DCE9C070BBC6}"/>
              </a:ext>
            </a:extLst>
          </p:cNvPr>
          <p:cNvGrpSpPr/>
          <p:nvPr/>
        </p:nvGrpSpPr>
        <p:grpSpPr>
          <a:xfrm>
            <a:off x="4725405" y="2100037"/>
            <a:ext cx="298800" cy="509400"/>
            <a:chOff x="4725405" y="2100037"/>
            <a:chExt cx="29880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ADBCC5C-CAC6-49F0-8B84-618911AAAD3E}"/>
                    </a:ext>
                  </a:extLst>
                </p14:cNvPr>
                <p14:cNvContentPartPr/>
                <p14:nvPr/>
              </p14:nvContentPartPr>
              <p14:xfrm>
                <a:off x="4725405" y="2251597"/>
                <a:ext cx="48240" cy="18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ADBCC5C-CAC6-49F0-8B84-618911AAAD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07765" y="2233957"/>
                  <a:ext cx="83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5DDB2E-3C05-442F-91EB-1B0432FB3FB4}"/>
                    </a:ext>
                  </a:extLst>
                </p14:cNvPr>
                <p14:cNvContentPartPr/>
                <p14:nvPr/>
              </p14:nvContentPartPr>
              <p14:xfrm>
                <a:off x="4854285" y="2395597"/>
                <a:ext cx="87120" cy="21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5DDB2E-3C05-442F-91EB-1B0432FB3F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36645" y="2377957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103059-5C00-484F-9DE6-41D8B6EE1E41}"/>
                    </a:ext>
                  </a:extLst>
                </p14:cNvPr>
                <p14:cNvContentPartPr/>
                <p14:nvPr/>
              </p14:nvContentPartPr>
              <p14:xfrm>
                <a:off x="4889565" y="2100037"/>
                <a:ext cx="134640" cy="422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103059-5C00-484F-9DE6-41D8B6EE1E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71925" y="2082037"/>
                  <a:ext cx="17028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81DE9D-679C-4F8B-8A63-132F2444B1AE}"/>
              </a:ext>
            </a:extLst>
          </p:cNvPr>
          <p:cNvGrpSpPr/>
          <p:nvPr/>
        </p:nvGrpSpPr>
        <p:grpSpPr>
          <a:xfrm>
            <a:off x="2516445" y="2081317"/>
            <a:ext cx="2032560" cy="859320"/>
            <a:chOff x="2516445" y="2081317"/>
            <a:chExt cx="2032560" cy="8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8421DD-D1AB-44B6-B977-82EB0256C480}"/>
                    </a:ext>
                  </a:extLst>
                </p14:cNvPr>
                <p14:cNvContentPartPr/>
                <p14:nvPr/>
              </p14:nvContentPartPr>
              <p14:xfrm>
                <a:off x="2747205" y="2214517"/>
                <a:ext cx="87120" cy="19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8421DD-D1AB-44B6-B977-82EB0256C4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29565" y="2196517"/>
                  <a:ext cx="122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3278D2-A9C2-49AA-A2CB-5E69B7D7CC6C}"/>
                    </a:ext>
                  </a:extLst>
                </p14:cNvPr>
                <p14:cNvContentPartPr/>
                <p14:nvPr/>
              </p14:nvContentPartPr>
              <p14:xfrm>
                <a:off x="2883645" y="2379397"/>
                <a:ext cx="85320" cy="11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3278D2-A9C2-49AA-A2CB-5E69B7D7CC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6005" y="2361397"/>
                  <a:ext cx="120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A27527-D0C9-41AB-B789-EA52D83D78CB}"/>
                    </a:ext>
                  </a:extLst>
                </p14:cNvPr>
                <p14:cNvContentPartPr/>
                <p14:nvPr/>
              </p14:nvContentPartPr>
              <p14:xfrm>
                <a:off x="3163005" y="2146837"/>
                <a:ext cx="67680" cy="19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A27527-D0C9-41AB-B789-EA52D83D78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45365" y="2129197"/>
                  <a:ext cx="103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2566D3-7AF3-4DDC-87EC-A95FA5FB43B1}"/>
                    </a:ext>
                  </a:extLst>
                </p14:cNvPr>
                <p14:cNvContentPartPr/>
                <p14:nvPr/>
              </p14:nvContentPartPr>
              <p14:xfrm>
                <a:off x="3271005" y="2289037"/>
                <a:ext cx="88200" cy="155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2566D3-7AF3-4DDC-87EC-A95FA5FB43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53005" y="2271397"/>
                  <a:ext cx="123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F35F78-DB80-4DBB-AA08-C194A3C99A3C}"/>
                    </a:ext>
                  </a:extLst>
                </p14:cNvPr>
                <p14:cNvContentPartPr/>
                <p14:nvPr/>
              </p14:nvContentPartPr>
              <p14:xfrm>
                <a:off x="3970845" y="2182837"/>
                <a:ext cx="103680" cy="218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F35F78-DB80-4DBB-AA08-C194A3C99A3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53205" y="2164837"/>
                  <a:ext cx="139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C14168-6DCF-4901-BFC5-57AEC6FD6C0D}"/>
                    </a:ext>
                  </a:extLst>
                </p14:cNvPr>
                <p14:cNvContentPartPr/>
                <p14:nvPr/>
              </p14:nvContentPartPr>
              <p14:xfrm>
                <a:off x="4154085" y="2338717"/>
                <a:ext cx="68760" cy="113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C14168-6DCF-4901-BFC5-57AEC6FD6C0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36445" y="2321077"/>
                  <a:ext cx="104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096C5D-F5B2-4905-82F8-9A0CB2A0B27E}"/>
                    </a:ext>
                  </a:extLst>
                </p14:cNvPr>
                <p14:cNvContentPartPr/>
                <p14:nvPr/>
              </p14:nvContentPartPr>
              <p14:xfrm>
                <a:off x="4363605" y="2223157"/>
                <a:ext cx="80640" cy="172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096C5D-F5B2-4905-82F8-9A0CB2A0B2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45605" y="2205517"/>
                  <a:ext cx="11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EB980F-9065-4A80-B52F-248549EAB92F}"/>
                    </a:ext>
                  </a:extLst>
                </p14:cNvPr>
                <p14:cNvContentPartPr/>
                <p14:nvPr/>
              </p14:nvContentPartPr>
              <p14:xfrm>
                <a:off x="4473765" y="2339437"/>
                <a:ext cx="75240" cy="10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EB980F-9065-4A80-B52F-248549EAB9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5765" y="2321797"/>
                  <a:ext cx="110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350FE7-20E7-4CCB-B868-67E32B9CBB9E}"/>
                    </a:ext>
                  </a:extLst>
                </p14:cNvPr>
                <p14:cNvContentPartPr/>
                <p14:nvPr/>
              </p14:nvContentPartPr>
              <p14:xfrm>
                <a:off x="3045645" y="2677117"/>
                <a:ext cx="37800" cy="14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350FE7-20E7-4CCB-B868-67E32B9CBB9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28005" y="2659117"/>
                  <a:ext cx="73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7C6A72-7981-4732-A0FE-5045D06ED97D}"/>
                    </a:ext>
                  </a:extLst>
                </p14:cNvPr>
                <p14:cNvContentPartPr/>
                <p14:nvPr/>
              </p14:nvContentPartPr>
              <p14:xfrm>
                <a:off x="3166245" y="2826877"/>
                <a:ext cx="70920" cy="11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7C6A72-7981-4732-A0FE-5045D06ED9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48245" y="2808877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13341E-D7D2-4353-B20C-2CBB120CE866}"/>
                    </a:ext>
                  </a:extLst>
                </p14:cNvPr>
                <p14:cNvContentPartPr/>
                <p14:nvPr/>
              </p14:nvContentPartPr>
              <p14:xfrm>
                <a:off x="3685365" y="2678917"/>
                <a:ext cx="53640" cy="145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13341E-D7D2-4353-B20C-2CBB120CE8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67725" y="2661277"/>
                  <a:ext cx="89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18E52D-C639-4F61-887D-8D485CF53AE9}"/>
                    </a:ext>
                  </a:extLst>
                </p14:cNvPr>
                <p14:cNvContentPartPr/>
                <p14:nvPr/>
              </p14:nvContentPartPr>
              <p14:xfrm>
                <a:off x="3807765" y="2807077"/>
                <a:ext cx="70920" cy="12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18E52D-C639-4F61-887D-8D485CF53A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89765" y="2789437"/>
                  <a:ext cx="106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0BFD34-3963-4B05-B00D-99DCCE427F2A}"/>
                    </a:ext>
                  </a:extLst>
                </p14:cNvPr>
                <p14:cNvContentPartPr/>
                <p14:nvPr/>
              </p14:nvContentPartPr>
              <p14:xfrm>
                <a:off x="2516445" y="2081317"/>
                <a:ext cx="155520" cy="43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0BFD34-3963-4B05-B00D-99DCCE427F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98805" y="2063317"/>
                  <a:ext cx="1911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CE3B49-10A0-4638-AA33-AE5D1467107B}"/>
                    </a:ext>
                  </a:extLst>
                </p14:cNvPr>
                <p14:cNvContentPartPr/>
                <p14:nvPr/>
              </p14:nvContentPartPr>
              <p14:xfrm>
                <a:off x="3426885" y="2101477"/>
                <a:ext cx="129600" cy="36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CE3B49-10A0-4638-AA33-AE5D146710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9245" y="2083837"/>
                  <a:ext cx="165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7C4BFB-476A-4D43-AEFF-3F8F962024E9}"/>
                    </a:ext>
                  </a:extLst>
                </p14:cNvPr>
                <p14:cNvContentPartPr/>
                <p14:nvPr/>
              </p14:nvContentPartPr>
              <p14:xfrm>
                <a:off x="3807765" y="2085997"/>
                <a:ext cx="84240" cy="40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7C4BFB-476A-4D43-AEFF-3F8F962024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89765" y="2068357"/>
                  <a:ext cx="1198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52B8E1-BB40-4124-8D1F-D7E12CEF5E43}"/>
                    </a:ext>
                  </a:extLst>
                </p14:cNvPr>
                <p14:cNvContentPartPr/>
                <p14:nvPr/>
              </p14:nvContentPartPr>
              <p14:xfrm>
                <a:off x="3928725" y="2641477"/>
                <a:ext cx="7344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52B8E1-BB40-4124-8D1F-D7E12CEF5E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10725" y="2623837"/>
                  <a:ext cx="109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9F271F-F8ED-4DDB-97F6-4FB834E4DD8B}"/>
                    </a:ext>
                  </a:extLst>
                </p14:cNvPr>
                <p14:cNvContentPartPr/>
                <p14:nvPr/>
              </p14:nvContentPartPr>
              <p14:xfrm>
                <a:off x="3609045" y="2551477"/>
                <a:ext cx="51480" cy="367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9F271F-F8ED-4DDB-97F6-4FB834E4DD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91405" y="2533477"/>
                  <a:ext cx="87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03E30E-F483-42A4-A9D3-88D7D1E72D5E}"/>
                    </a:ext>
                  </a:extLst>
                </p14:cNvPr>
                <p14:cNvContentPartPr/>
                <p14:nvPr/>
              </p14:nvContentPartPr>
              <p14:xfrm>
                <a:off x="3234645" y="2593597"/>
                <a:ext cx="79560" cy="247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03E30E-F483-42A4-A9D3-88D7D1E72D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17005" y="2575957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8AF9B5-2480-4368-8CE0-41BCEEF7ED71}"/>
                    </a:ext>
                  </a:extLst>
                </p14:cNvPr>
                <p14:cNvContentPartPr/>
                <p14:nvPr/>
              </p14:nvContentPartPr>
              <p14:xfrm>
                <a:off x="2918205" y="2627797"/>
                <a:ext cx="48600" cy="29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8AF9B5-2480-4368-8CE0-41BCEEF7ED7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00205" y="2609797"/>
                  <a:ext cx="8424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6FE4BE5-D14A-411E-AE8A-82164C3678BC}"/>
                  </a:ext>
                </a:extLst>
              </p14:cNvPr>
              <p14:cNvContentPartPr/>
              <p14:nvPr/>
            </p14:nvContentPartPr>
            <p14:xfrm>
              <a:off x="2239605" y="2230717"/>
              <a:ext cx="57240" cy="314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6FE4BE5-D14A-411E-AE8A-82164C3678B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221605" y="2212717"/>
                <a:ext cx="9288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DB4EAA7-8182-4D35-9BD0-2D9ECACB4663}"/>
              </a:ext>
            </a:extLst>
          </p:cNvPr>
          <p:cNvGrpSpPr/>
          <p:nvPr/>
        </p:nvGrpSpPr>
        <p:grpSpPr>
          <a:xfrm>
            <a:off x="1402245" y="2168797"/>
            <a:ext cx="344160" cy="521640"/>
            <a:chOff x="1402245" y="2168797"/>
            <a:chExt cx="34416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302212-05D8-4732-9A8A-C735308139B5}"/>
                    </a:ext>
                  </a:extLst>
                </p14:cNvPr>
                <p14:cNvContentPartPr/>
                <p14:nvPr/>
              </p14:nvContentPartPr>
              <p14:xfrm>
                <a:off x="1503045" y="2265637"/>
                <a:ext cx="72720" cy="21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302212-05D8-4732-9A8A-C735308139B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85405" y="2247637"/>
                  <a:ext cx="108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752DA9-CA45-413A-8F3A-1C77C16FCC76}"/>
                    </a:ext>
                  </a:extLst>
                </p14:cNvPr>
                <p14:cNvContentPartPr/>
                <p14:nvPr/>
              </p14:nvContentPartPr>
              <p14:xfrm>
                <a:off x="1675485" y="2403517"/>
                <a:ext cx="70920" cy="88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752DA9-CA45-413A-8F3A-1C77C16FCC7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57845" y="2385877"/>
                  <a:ext cx="106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4C11E4-3F5F-4BF2-8BD5-8EA64AD812ED}"/>
                    </a:ext>
                  </a:extLst>
                </p14:cNvPr>
                <p14:cNvContentPartPr/>
                <p14:nvPr/>
              </p14:nvContentPartPr>
              <p14:xfrm>
                <a:off x="1402245" y="2168797"/>
                <a:ext cx="117000" cy="52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4C11E4-3F5F-4BF2-8BD5-8EA64AD812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84605" y="2151157"/>
                  <a:ext cx="15264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3253F8-3183-4DE3-9D0B-CC6D15C0E317}"/>
              </a:ext>
            </a:extLst>
          </p:cNvPr>
          <p:cNvGrpSpPr/>
          <p:nvPr/>
        </p:nvGrpSpPr>
        <p:grpSpPr>
          <a:xfrm>
            <a:off x="9946845" y="2759197"/>
            <a:ext cx="758520" cy="529920"/>
            <a:chOff x="9946845" y="2759197"/>
            <a:chExt cx="75852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711955-D815-46E6-920B-20F7FE5B75C6}"/>
                    </a:ext>
                  </a:extLst>
                </p14:cNvPr>
                <p14:cNvContentPartPr/>
                <p14:nvPr/>
              </p14:nvContentPartPr>
              <p14:xfrm>
                <a:off x="9946845" y="2813197"/>
                <a:ext cx="221400" cy="333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711955-D815-46E6-920B-20F7FE5B75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929205" y="2795197"/>
                  <a:ext cx="2570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D74F-B0D0-4B4D-B360-41279839BB0B}"/>
                    </a:ext>
                  </a:extLst>
                </p14:cNvPr>
                <p14:cNvContentPartPr/>
                <p14:nvPr/>
              </p14:nvContentPartPr>
              <p14:xfrm>
                <a:off x="10328805" y="2759197"/>
                <a:ext cx="376560" cy="529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D74F-B0D0-4B4D-B360-41279839BB0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10805" y="2741557"/>
                  <a:ext cx="41220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7D793C-3155-4577-9567-56F3C086F3AE}"/>
              </a:ext>
            </a:extLst>
          </p:cNvPr>
          <p:cNvGrpSpPr/>
          <p:nvPr/>
        </p:nvGrpSpPr>
        <p:grpSpPr>
          <a:xfrm>
            <a:off x="8630325" y="5457701"/>
            <a:ext cx="1089720" cy="1149120"/>
            <a:chOff x="8630325" y="5457701"/>
            <a:chExt cx="1089720" cy="11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637720-7C84-40D3-97A1-3F204B96E83F}"/>
                    </a:ext>
                  </a:extLst>
                </p14:cNvPr>
                <p14:cNvContentPartPr/>
                <p14:nvPr/>
              </p14:nvContentPartPr>
              <p14:xfrm>
                <a:off x="8630325" y="5846861"/>
                <a:ext cx="773640" cy="759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637720-7C84-40D3-97A1-3F204B96E83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12685" y="5829221"/>
                  <a:ext cx="8092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2A97F5-9C9E-4C6E-AF06-58BD2FBB5FBB}"/>
                    </a:ext>
                  </a:extLst>
                </p14:cNvPr>
                <p14:cNvContentPartPr/>
                <p14:nvPr/>
              </p14:nvContentPartPr>
              <p14:xfrm>
                <a:off x="9353205" y="5457701"/>
                <a:ext cx="366840" cy="29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2A97F5-9C9E-4C6E-AF06-58BD2FBB5FB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35565" y="5439701"/>
                  <a:ext cx="40248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DC2530E-8BC9-4295-863C-2E986361726F}"/>
              </a:ext>
            </a:extLst>
          </p:cNvPr>
          <p:cNvGrpSpPr/>
          <p:nvPr/>
        </p:nvGrpSpPr>
        <p:grpSpPr>
          <a:xfrm>
            <a:off x="5956605" y="5345381"/>
            <a:ext cx="1325160" cy="1527176"/>
            <a:chOff x="5956605" y="5345381"/>
            <a:chExt cx="1325160" cy="15271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E47545-B506-4FEB-815E-46105D034065}"/>
                    </a:ext>
                  </a:extLst>
                </p14:cNvPr>
                <p14:cNvContentPartPr/>
                <p14:nvPr/>
              </p14:nvContentPartPr>
              <p14:xfrm>
                <a:off x="5956605" y="5785717"/>
                <a:ext cx="1294560" cy="108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E47545-B506-4FEB-815E-46105D03406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38605" y="5768077"/>
                  <a:ext cx="133020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88510D-3875-47A0-B838-74BDE1759660}"/>
                    </a:ext>
                  </a:extLst>
                </p14:cNvPr>
                <p14:cNvContentPartPr/>
                <p14:nvPr/>
              </p14:nvContentPartPr>
              <p14:xfrm>
                <a:off x="6863445" y="5345381"/>
                <a:ext cx="418320" cy="33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88510D-3875-47A0-B838-74BDE17596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45805" y="5327741"/>
                  <a:ext cx="4539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5C0C69-5EE5-4D6D-BD59-F85A25220632}"/>
              </a:ext>
            </a:extLst>
          </p:cNvPr>
          <p:cNvGrpSpPr/>
          <p:nvPr/>
        </p:nvGrpSpPr>
        <p:grpSpPr>
          <a:xfrm>
            <a:off x="2728485" y="177581"/>
            <a:ext cx="1061280" cy="574560"/>
            <a:chOff x="2728485" y="177581"/>
            <a:chExt cx="106128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8A1857-0C58-4AE4-915B-DE9684575B52}"/>
                    </a:ext>
                  </a:extLst>
                </p14:cNvPr>
                <p14:cNvContentPartPr/>
                <p14:nvPr/>
              </p14:nvContentPartPr>
              <p14:xfrm>
                <a:off x="2936205" y="433901"/>
                <a:ext cx="167400" cy="167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8A1857-0C58-4AE4-915B-DE9684575B5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18205" y="415901"/>
                  <a:ext cx="203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A0296A-806C-4DA9-B75B-D08D04F563E6}"/>
                    </a:ext>
                  </a:extLst>
                </p14:cNvPr>
                <p14:cNvContentPartPr/>
                <p14:nvPr/>
              </p14:nvContentPartPr>
              <p14:xfrm>
                <a:off x="3205845" y="355421"/>
                <a:ext cx="150840" cy="239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A0296A-806C-4DA9-B75B-D08D04F563E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88205" y="337781"/>
                  <a:ext cx="186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D52A1F-F0ED-487D-B662-4EBC29C0CC5D}"/>
                    </a:ext>
                  </a:extLst>
                </p14:cNvPr>
                <p14:cNvContentPartPr/>
                <p14:nvPr/>
              </p14:nvContentPartPr>
              <p14:xfrm>
                <a:off x="3453165" y="343901"/>
                <a:ext cx="189720" cy="28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D52A1F-F0ED-487D-B662-4EBC29C0CC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35165" y="326261"/>
                  <a:ext cx="225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DA6FFE-4679-4A56-919F-2161A47A92CC}"/>
                    </a:ext>
                  </a:extLst>
                </p14:cNvPr>
                <p14:cNvContentPartPr/>
                <p14:nvPr/>
              </p14:nvContentPartPr>
              <p14:xfrm>
                <a:off x="2853045" y="673661"/>
                <a:ext cx="910080" cy="78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DA6FFE-4679-4A56-919F-2161A47A92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35405" y="656021"/>
                  <a:ext cx="945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ABCE75-546C-4876-AB6B-80ABF78AA9CF}"/>
                    </a:ext>
                  </a:extLst>
                </p14:cNvPr>
                <p14:cNvContentPartPr/>
                <p14:nvPr/>
              </p14:nvContentPartPr>
              <p14:xfrm>
                <a:off x="2728485" y="199541"/>
                <a:ext cx="80640" cy="40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ABCE75-546C-4876-AB6B-80ABF78AA9C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10845" y="181541"/>
                  <a:ext cx="116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9549A4-5A3B-4E83-B32D-37A8A7CCA083}"/>
                    </a:ext>
                  </a:extLst>
                </p14:cNvPr>
                <p14:cNvContentPartPr/>
                <p14:nvPr/>
              </p14:nvContentPartPr>
              <p14:xfrm>
                <a:off x="2768085" y="177581"/>
                <a:ext cx="1021680" cy="508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9549A4-5A3B-4E83-B32D-37A8A7CCA08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50445" y="159941"/>
                  <a:ext cx="1057320" cy="54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043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67ECF-114A-4DAC-9BD1-0ED9BEBC1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The vacuum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B2F9-37E2-435E-91A6-BB5E233F8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225" y="715617"/>
            <a:ext cx="8556568" cy="5745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4F14D-7853-47C5-A340-69BD733E33F1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85854E-1DB6-48B5-B986-76695DE2AF2E}"/>
              </a:ext>
            </a:extLst>
          </p:cNvPr>
          <p:cNvGrpSpPr/>
          <p:nvPr/>
        </p:nvGrpSpPr>
        <p:grpSpPr>
          <a:xfrm>
            <a:off x="8552205" y="1191397"/>
            <a:ext cx="530280" cy="1550880"/>
            <a:chOff x="8552205" y="1191397"/>
            <a:chExt cx="53028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1E3F1-4DC2-4EC9-9F2A-16D517BA0811}"/>
                    </a:ext>
                  </a:extLst>
                </p14:cNvPr>
                <p14:cNvContentPartPr/>
                <p14:nvPr/>
              </p14:nvContentPartPr>
              <p14:xfrm>
                <a:off x="8552205" y="1191397"/>
                <a:ext cx="530280" cy="138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1E3F1-4DC2-4EC9-9F2A-16D517BA08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34205" y="1173397"/>
                  <a:ext cx="56592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A9B6A9-1C30-4113-AC0D-408C945A885D}"/>
                    </a:ext>
                  </a:extLst>
                </p14:cNvPr>
                <p14:cNvContentPartPr/>
                <p14:nvPr/>
              </p14:nvContentPartPr>
              <p14:xfrm>
                <a:off x="8616285" y="2409277"/>
                <a:ext cx="272880" cy="33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A9B6A9-1C30-4113-AC0D-408C945A88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98285" y="2391277"/>
                  <a:ext cx="3085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F934E8-FCD5-4F2C-BC1F-610CEA052E70}"/>
              </a:ext>
            </a:extLst>
          </p:cNvPr>
          <p:cNvGrpSpPr/>
          <p:nvPr/>
        </p:nvGrpSpPr>
        <p:grpSpPr>
          <a:xfrm>
            <a:off x="8510445" y="600997"/>
            <a:ext cx="405720" cy="489240"/>
            <a:chOff x="8510445" y="600997"/>
            <a:chExt cx="40572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6B04C9-0914-4E0A-A13E-91064E51E69A}"/>
                    </a:ext>
                  </a:extLst>
                </p14:cNvPr>
                <p14:cNvContentPartPr/>
                <p14:nvPr/>
              </p14:nvContentPartPr>
              <p14:xfrm>
                <a:off x="8571645" y="618637"/>
                <a:ext cx="344520" cy="47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6B04C9-0914-4E0A-A13E-91064E51E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4005" y="600637"/>
                  <a:ext cx="380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ECD644-EF88-4012-B47C-83BEFE79B039}"/>
                    </a:ext>
                  </a:extLst>
                </p14:cNvPr>
                <p14:cNvContentPartPr/>
                <p14:nvPr/>
              </p14:nvContentPartPr>
              <p14:xfrm>
                <a:off x="8510445" y="600997"/>
                <a:ext cx="177120" cy="260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ECD644-EF88-4012-B47C-83BEFE79B0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92805" y="582997"/>
                  <a:ext cx="2127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15EB5B-20EC-4AA4-9570-F6D743726665}"/>
              </a:ext>
            </a:extLst>
          </p:cNvPr>
          <p:cNvGrpSpPr/>
          <p:nvPr/>
        </p:nvGrpSpPr>
        <p:grpSpPr>
          <a:xfrm>
            <a:off x="5391405" y="881797"/>
            <a:ext cx="1143720" cy="331560"/>
            <a:chOff x="5391405" y="881797"/>
            <a:chExt cx="11437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F5E822-FF19-4AC9-BE32-40D9F4F4B322}"/>
                    </a:ext>
                  </a:extLst>
                </p14:cNvPr>
                <p14:cNvContentPartPr/>
                <p14:nvPr/>
              </p14:nvContentPartPr>
              <p14:xfrm>
                <a:off x="5391405" y="1031917"/>
                <a:ext cx="1143720" cy="17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F5E822-FF19-4AC9-BE32-40D9F4F4B3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73405" y="1014277"/>
                  <a:ext cx="1179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F6F734-76BA-4B12-9539-911C8317D03F}"/>
                    </a:ext>
                  </a:extLst>
                </p14:cNvPr>
                <p14:cNvContentPartPr/>
                <p14:nvPr/>
              </p14:nvContentPartPr>
              <p14:xfrm>
                <a:off x="6384285" y="881797"/>
                <a:ext cx="149400" cy="33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F6F734-76BA-4B12-9539-911C8317D0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66285" y="864157"/>
                  <a:ext cx="18504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ED5550-1A0A-4285-8FAF-32BA2466E6EA}"/>
              </a:ext>
            </a:extLst>
          </p:cNvPr>
          <p:cNvGrpSpPr/>
          <p:nvPr/>
        </p:nvGrpSpPr>
        <p:grpSpPr>
          <a:xfrm>
            <a:off x="4983885" y="352957"/>
            <a:ext cx="511560" cy="475920"/>
            <a:chOff x="4983885" y="352957"/>
            <a:chExt cx="51156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B81410-46CD-404F-B237-BA3DD0706C4C}"/>
                    </a:ext>
                  </a:extLst>
                </p14:cNvPr>
                <p14:cNvContentPartPr/>
                <p14:nvPr/>
              </p14:nvContentPartPr>
              <p14:xfrm>
                <a:off x="5036805" y="352957"/>
                <a:ext cx="458640" cy="47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B81410-46CD-404F-B237-BA3DD0706C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8805" y="335317"/>
                  <a:ext cx="4942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E8A66F-D035-4A4D-B56A-0627DEA09E5A}"/>
                    </a:ext>
                  </a:extLst>
                </p14:cNvPr>
                <p14:cNvContentPartPr/>
                <p14:nvPr/>
              </p14:nvContentPartPr>
              <p14:xfrm>
                <a:off x="4983885" y="496957"/>
                <a:ext cx="203760" cy="23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E8A66F-D035-4A4D-B56A-0627DEA09E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66245" y="478957"/>
                  <a:ext cx="23940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5543C83-837A-4A72-A0DE-1AACC8F9E110}"/>
                  </a:ext>
                </a:extLst>
              </p14:cNvPr>
              <p14:cNvContentPartPr/>
              <p14:nvPr/>
            </p14:nvContentPartPr>
            <p14:xfrm>
              <a:off x="5303565" y="4483957"/>
              <a:ext cx="416160" cy="343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5543C83-837A-4A72-A0DE-1AACC8F9E1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85925" y="4466317"/>
                <a:ext cx="451800" cy="3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FCA097A1-7EB3-46B8-AFF5-F3D7A0AA7193}"/>
              </a:ext>
            </a:extLst>
          </p:cNvPr>
          <p:cNvGrpSpPr/>
          <p:nvPr/>
        </p:nvGrpSpPr>
        <p:grpSpPr>
          <a:xfrm>
            <a:off x="220005" y="945157"/>
            <a:ext cx="894600" cy="550080"/>
            <a:chOff x="220005" y="945157"/>
            <a:chExt cx="8946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2C67BD-B15E-48FB-87F2-D1D2D8C1A2F7}"/>
                    </a:ext>
                  </a:extLst>
                </p14:cNvPr>
                <p14:cNvContentPartPr/>
                <p14:nvPr/>
              </p14:nvContentPartPr>
              <p14:xfrm>
                <a:off x="311085" y="945157"/>
                <a:ext cx="88920" cy="3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2C67BD-B15E-48FB-87F2-D1D2D8C1A2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445" y="927157"/>
                  <a:ext cx="12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924C1C-46D0-4390-A561-F2327B5AA443}"/>
                    </a:ext>
                  </a:extLst>
                </p14:cNvPr>
                <p14:cNvContentPartPr/>
                <p14:nvPr/>
              </p14:nvContentPartPr>
              <p14:xfrm>
                <a:off x="220005" y="968197"/>
                <a:ext cx="201600" cy="52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924C1C-46D0-4390-A561-F2327B5AA4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365" y="950557"/>
                  <a:ext cx="237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78554F-9631-4B4B-BA08-EF9CC5D0E648}"/>
                    </a:ext>
                  </a:extLst>
                </p14:cNvPr>
                <p14:cNvContentPartPr/>
                <p14:nvPr/>
              </p14:nvContentPartPr>
              <p14:xfrm>
                <a:off x="346365" y="1079077"/>
                <a:ext cx="12492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78554F-9631-4B4B-BA08-EF9CC5D0E6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725" y="1061437"/>
                  <a:ext cx="160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5F8DA6-C736-42D4-8A39-2086C6CDDE48}"/>
                    </a:ext>
                  </a:extLst>
                </p14:cNvPr>
                <p14:cNvContentPartPr/>
                <p14:nvPr/>
              </p14:nvContentPartPr>
              <p14:xfrm>
                <a:off x="491805" y="1224517"/>
                <a:ext cx="114840" cy="5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5F8DA6-C736-42D4-8A39-2086C6CDDE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3805" y="1206517"/>
                  <a:ext cx="150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A96869-FD18-40D9-8FF7-9BA60AFAF8BE}"/>
                    </a:ext>
                  </a:extLst>
                </p14:cNvPr>
                <p14:cNvContentPartPr/>
                <p14:nvPr/>
              </p14:nvContentPartPr>
              <p14:xfrm>
                <a:off x="683685" y="1192837"/>
                <a:ext cx="65520" cy="7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A96869-FD18-40D9-8FF7-9BA60AFAF8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045" y="1174837"/>
                  <a:ext cx="101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F9B97C-2877-4653-884C-BFC46A3EEC3C}"/>
                    </a:ext>
                  </a:extLst>
                </p14:cNvPr>
                <p14:cNvContentPartPr/>
                <p14:nvPr/>
              </p14:nvContentPartPr>
              <p14:xfrm>
                <a:off x="735525" y="1023997"/>
                <a:ext cx="144720" cy="254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F9B97C-2877-4653-884C-BFC46A3EEC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525" y="1006357"/>
                  <a:ext cx="180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0FB28A-AD22-45B5-94D6-F78B4A61EBB7}"/>
                    </a:ext>
                  </a:extLst>
                </p14:cNvPr>
                <p14:cNvContentPartPr/>
                <p14:nvPr/>
              </p14:nvContentPartPr>
              <p14:xfrm>
                <a:off x="847125" y="1164397"/>
                <a:ext cx="98640" cy="10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0FB28A-AD22-45B5-94D6-F78B4A61EB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485" y="1146757"/>
                  <a:ext cx="13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D5C528-EAA6-4386-BE83-D049AF615608}"/>
                    </a:ext>
                  </a:extLst>
                </p14:cNvPr>
                <p14:cNvContentPartPr/>
                <p14:nvPr/>
              </p14:nvContentPartPr>
              <p14:xfrm>
                <a:off x="1048365" y="1249717"/>
                <a:ext cx="66240" cy="171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D5C528-EAA6-4386-BE83-D049AF6156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725" y="1231717"/>
                  <a:ext cx="1018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3A72BF-0B14-4391-BEFA-8ED23A257DB2}"/>
              </a:ext>
            </a:extLst>
          </p:cNvPr>
          <p:cNvGrpSpPr/>
          <p:nvPr/>
        </p:nvGrpSpPr>
        <p:grpSpPr>
          <a:xfrm>
            <a:off x="2724525" y="1151437"/>
            <a:ext cx="435600" cy="2804400"/>
            <a:chOff x="2724525" y="1151437"/>
            <a:chExt cx="435600" cy="28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35FDAD-5D4F-4766-891E-DD33738C3FF3}"/>
                    </a:ext>
                  </a:extLst>
                </p14:cNvPr>
                <p14:cNvContentPartPr/>
                <p14:nvPr/>
              </p14:nvContentPartPr>
              <p14:xfrm>
                <a:off x="2724525" y="1151437"/>
                <a:ext cx="435600" cy="270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35FDAD-5D4F-4766-891E-DD33738C3F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06885" y="1133437"/>
                  <a:ext cx="471240" cy="27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CAAFDC-FF5D-4D58-AA5B-5B018A55F807}"/>
                    </a:ext>
                  </a:extLst>
                </p14:cNvPr>
                <p14:cNvContentPartPr/>
                <p14:nvPr/>
              </p14:nvContentPartPr>
              <p14:xfrm>
                <a:off x="3054285" y="3585037"/>
                <a:ext cx="98280" cy="37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CAAFDC-FF5D-4D58-AA5B-5B018A55F8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36285" y="3567397"/>
                  <a:ext cx="1339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A1D23D8-8A14-401C-B63F-B737CF1FD91E}"/>
              </a:ext>
            </a:extLst>
          </p:cNvPr>
          <p:cNvGrpSpPr/>
          <p:nvPr/>
        </p:nvGrpSpPr>
        <p:grpSpPr>
          <a:xfrm>
            <a:off x="1320885" y="1002037"/>
            <a:ext cx="599760" cy="413640"/>
            <a:chOff x="1320885" y="1002037"/>
            <a:chExt cx="599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821086-BBC1-4798-9312-C40F9FB0311E}"/>
                    </a:ext>
                  </a:extLst>
                </p14:cNvPr>
                <p14:cNvContentPartPr/>
                <p14:nvPr/>
              </p14:nvContentPartPr>
              <p14:xfrm>
                <a:off x="1320885" y="1077637"/>
                <a:ext cx="378360" cy="8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821086-BBC1-4798-9312-C40F9FB031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3245" y="1059637"/>
                  <a:ext cx="41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351261-BAC2-47B8-97E9-452BE7308089}"/>
                    </a:ext>
                  </a:extLst>
                </p14:cNvPr>
                <p14:cNvContentPartPr/>
                <p14:nvPr/>
              </p14:nvContentPartPr>
              <p14:xfrm>
                <a:off x="1596285" y="1002037"/>
                <a:ext cx="128880" cy="252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351261-BAC2-47B8-97E9-452BE73080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78285" y="984037"/>
                  <a:ext cx="16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884D49-C2AA-422F-A507-8A291E876767}"/>
                    </a:ext>
                  </a:extLst>
                </p14:cNvPr>
                <p14:cNvContentPartPr/>
                <p14:nvPr/>
              </p14:nvContentPartPr>
              <p14:xfrm>
                <a:off x="1831725" y="1214797"/>
                <a:ext cx="88920" cy="20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884D49-C2AA-422F-A507-8A291E8767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13725" y="1196797"/>
                  <a:ext cx="1245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D262471-D9B3-4FA2-BD74-7D37717FB3EB}"/>
              </a:ext>
            </a:extLst>
          </p:cNvPr>
          <p:cNvGrpSpPr/>
          <p:nvPr/>
        </p:nvGrpSpPr>
        <p:grpSpPr>
          <a:xfrm>
            <a:off x="5338485" y="3549757"/>
            <a:ext cx="1012320" cy="296640"/>
            <a:chOff x="5338485" y="3549757"/>
            <a:chExt cx="101232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0D394D-F30E-41C3-80BD-0C7003289EC5}"/>
                    </a:ext>
                  </a:extLst>
                </p14:cNvPr>
                <p14:cNvContentPartPr/>
                <p14:nvPr/>
              </p14:nvContentPartPr>
              <p14:xfrm>
                <a:off x="5338485" y="3657397"/>
                <a:ext cx="967320" cy="183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0D394D-F30E-41C3-80BD-0C7003289E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20485" y="3639397"/>
                  <a:ext cx="1002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813B89-51A3-4F85-85DF-64A757388C89}"/>
                    </a:ext>
                  </a:extLst>
                </p14:cNvPr>
                <p14:cNvContentPartPr/>
                <p14:nvPr/>
              </p14:nvContentPartPr>
              <p14:xfrm>
                <a:off x="6179085" y="3549757"/>
                <a:ext cx="171720" cy="29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813B89-51A3-4F85-85DF-64A757388C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61085" y="3531757"/>
                  <a:ext cx="20736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DDEEA8-6DB7-46B5-B493-903CB15A7F7B}"/>
              </a:ext>
            </a:extLst>
          </p:cNvPr>
          <p:cNvGrpSpPr/>
          <p:nvPr/>
        </p:nvGrpSpPr>
        <p:grpSpPr>
          <a:xfrm>
            <a:off x="634005" y="1636357"/>
            <a:ext cx="925200" cy="404640"/>
            <a:chOff x="634005" y="1636357"/>
            <a:chExt cx="92520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10E49A1-7185-4DD3-973D-DECAA204943B}"/>
                    </a:ext>
                  </a:extLst>
                </p14:cNvPr>
                <p14:cNvContentPartPr/>
                <p14:nvPr/>
              </p14:nvContentPartPr>
              <p14:xfrm>
                <a:off x="634005" y="1684237"/>
                <a:ext cx="249840" cy="26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10E49A1-7185-4DD3-973D-DECAA20494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005" y="1666237"/>
                  <a:ext cx="285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C70C2E-6DA0-4153-8789-80B7ECE4C99C}"/>
                    </a:ext>
                  </a:extLst>
                </p14:cNvPr>
                <p14:cNvContentPartPr/>
                <p14:nvPr/>
              </p14:nvContentPartPr>
              <p14:xfrm>
                <a:off x="938205" y="1820677"/>
                <a:ext cx="60840" cy="7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C70C2E-6DA0-4153-8789-80B7ECE4C9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565" y="1802677"/>
                  <a:ext cx="96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0E3CA0-DF34-4E6A-A051-A883B9D01B61}"/>
                    </a:ext>
                  </a:extLst>
                </p14:cNvPr>
                <p14:cNvContentPartPr/>
                <p14:nvPr/>
              </p14:nvContentPartPr>
              <p14:xfrm>
                <a:off x="1071045" y="1644277"/>
                <a:ext cx="160560" cy="233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0E3CA0-DF34-4E6A-A051-A883B9D01B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3045" y="1626637"/>
                  <a:ext cx="196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4A3B57-7C34-4563-BC2D-0292FD1348CB}"/>
                    </a:ext>
                  </a:extLst>
                </p14:cNvPr>
                <p14:cNvContentPartPr/>
                <p14:nvPr/>
              </p14:nvContentPartPr>
              <p14:xfrm>
                <a:off x="1236285" y="1779997"/>
                <a:ext cx="73440" cy="79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4A3B57-7C34-4563-BC2D-0292FD1348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18285" y="1761997"/>
                  <a:ext cx="10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37BD12-167C-4A82-97E8-440A0BCF3F7D}"/>
                    </a:ext>
                  </a:extLst>
                </p14:cNvPr>
                <p14:cNvContentPartPr/>
                <p14:nvPr/>
              </p14:nvContentPartPr>
              <p14:xfrm>
                <a:off x="1407285" y="1636357"/>
                <a:ext cx="151920" cy="404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37BD12-167C-4A82-97E8-440A0BCF3F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9645" y="1618717"/>
                  <a:ext cx="18756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9988BB3-8E33-44B3-B424-5E47B872DA99}"/>
              </a:ext>
            </a:extLst>
          </p:cNvPr>
          <p:cNvGrpSpPr/>
          <p:nvPr/>
        </p:nvGrpSpPr>
        <p:grpSpPr>
          <a:xfrm>
            <a:off x="7956405" y="4006957"/>
            <a:ext cx="1058760" cy="1096920"/>
            <a:chOff x="7956405" y="4006957"/>
            <a:chExt cx="1058760" cy="10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47D871-23B3-4E17-A58C-E6082818564F}"/>
                    </a:ext>
                  </a:extLst>
                </p14:cNvPr>
                <p14:cNvContentPartPr/>
                <p14:nvPr/>
              </p14:nvContentPartPr>
              <p14:xfrm>
                <a:off x="8718525" y="4006957"/>
                <a:ext cx="296640" cy="996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47D871-23B3-4E17-A58C-E608281856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0885" y="3989317"/>
                  <a:ext cx="33228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015950-E5BB-4830-A36E-D81236892429}"/>
                    </a:ext>
                  </a:extLst>
                </p14:cNvPr>
                <p14:cNvContentPartPr/>
                <p14:nvPr/>
              </p14:nvContentPartPr>
              <p14:xfrm>
                <a:off x="8700885" y="4814437"/>
                <a:ext cx="24948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015950-E5BB-4830-A36E-D812368924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82885" y="4796797"/>
                  <a:ext cx="285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EB136F9-2317-4CF0-93D2-DB9E39DA8DBE}"/>
                    </a:ext>
                  </a:extLst>
                </p14:cNvPr>
                <p14:cNvContentPartPr/>
                <p14:nvPr/>
              </p14:nvContentPartPr>
              <p14:xfrm>
                <a:off x="7956405" y="4538317"/>
                <a:ext cx="447120" cy="302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EB136F9-2317-4CF0-93D2-DB9E39DA8D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38765" y="4520677"/>
                  <a:ext cx="48276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136D4B-ACF2-4430-80FF-F4E07BB57882}"/>
              </a:ext>
            </a:extLst>
          </p:cNvPr>
          <p:cNvGrpSpPr/>
          <p:nvPr/>
        </p:nvGrpSpPr>
        <p:grpSpPr>
          <a:xfrm>
            <a:off x="167085" y="2473357"/>
            <a:ext cx="759960" cy="577440"/>
            <a:chOff x="167085" y="2473357"/>
            <a:chExt cx="75996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BB9587-73C0-4DF8-8E40-63E77B530AA2}"/>
                    </a:ext>
                  </a:extLst>
                </p14:cNvPr>
                <p14:cNvContentPartPr/>
                <p14:nvPr/>
              </p14:nvContentPartPr>
              <p14:xfrm>
                <a:off x="224325" y="2473357"/>
                <a:ext cx="81720" cy="1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BB9587-73C0-4DF8-8E40-63E77B530A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685" y="2455717"/>
                  <a:ext cx="117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ED32E4-91BA-49D2-849B-7CFBA674ACD1}"/>
                    </a:ext>
                  </a:extLst>
                </p14:cNvPr>
                <p14:cNvContentPartPr/>
                <p14:nvPr/>
              </p14:nvContentPartPr>
              <p14:xfrm>
                <a:off x="167085" y="2492077"/>
                <a:ext cx="87480" cy="558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ED32E4-91BA-49D2-849B-7CFBA674AC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9445" y="2474437"/>
                  <a:ext cx="123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D0F7E50-8ED3-430B-AC9F-C1B0A6D6A6BC}"/>
                    </a:ext>
                  </a:extLst>
                </p14:cNvPr>
                <p14:cNvContentPartPr/>
                <p14:nvPr/>
              </p14:nvContentPartPr>
              <p14:xfrm>
                <a:off x="278685" y="2723557"/>
                <a:ext cx="153720" cy="23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D0F7E50-8ED3-430B-AC9F-C1B0A6D6A6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1045" y="2705557"/>
                  <a:ext cx="189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8C852D-2B29-4B16-8CE4-183DA6F732AC}"/>
                    </a:ext>
                  </a:extLst>
                </p14:cNvPr>
                <p14:cNvContentPartPr/>
                <p14:nvPr/>
              </p14:nvContentPartPr>
              <p14:xfrm>
                <a:off x="411165" y="2856757"/>
                <a:ext cx="132480" cy="9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8C852D-2B29-4B16-8CE4-183DA6F732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3165" y="2838757"/>
                  <a:ext cx="168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F82F28-2867-4581-BA97-13F2A90F2612}"/>
                    </a:ext>
                  </a:extLst>
                </p14:cNvPr>
                <p14:cNvContentPartPr/>
                <p14:nvPr/>
              </p14:nvContentPartPr>
              <p14:xfrm>
                <a:off x="604485" y="2874397"/>
                <a:ext cx="80640" cy="75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F82F28-2867-4581-BA97-13F2A90F26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6845" y="2856757"/>
                  <a:ext cx="116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DB8CC8-1C37-4FEA-B6D3-BB989D337495}"/>
                    </a:ext>
                  </a:extLst>
                </p14:cNvPr>
                <p14:cNvContentPartPr/>
                <p14:nvPr/>
              </p14:nvContentPartPr>
              <p14:xfrm>
                <a:off x="704565" y="2656597"/>
                <a:ext cx="108000" cy="30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DB8CC8-1C37-4FEA-B6D3-BB989D3374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6925" y="2638597"/>
                  <a:ext cx="143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102EBF-9D56-4453-B366-5BFD044F6594}"/>
                    </a:ext>
                  </a:extLst>
                </p14:cNvPr>
                <p14:cNvContentPartPr/>
                <p14:nvPr/>
              </p14:nvContentPartPr>
              <p14:xfrm>
                <a:off x="846405" y="2867917"/>
                <a:ext cx="80640" cy="12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102EBF-9D56-4453-B366-5BFD044F65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8765" y="2850277"/>
                  <a:ext cx="1162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04AEC1-C138-4085-984A-0934A8E5F14D}"/>
              </a:ext>
            </a:extLst>
          </p:cNvPr>
          <p:cNvGrpSpPr/>
          <p:nvPr/>
        </p:nvGrpSpPr>
        <p:grpSpPr>
          <a:xfrm>
            <a:off x="2859885" y="734917"/>
            <a:ext cx="354600" cy="286200"/>
            <a:chOff x="2859885" y="734917"/>
            <a:chExt cx="35460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585C9C-95B0-45CC-99AD-46087DCAC137}"/>
                    </a:ext>
                  </a:extLst>
                </p14:cNvPr>
                <p14:cNvContentPartPr/>
                <p14:nvPr/>
              </p14:nvContentPartPr>
              <p14:xfrm>
                <a:off x="2859885" y="802597"/>
                <a:ext cx="354600" cy="21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585C9C-95B0-45CC-99AD-46087DCAC1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41885" y="784957"/>
                  <a:ext cx="390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5278CF3-EDC7-48D8-850B-ED3DA0D55C84}"/>
                    </a:ext>
                  </a:extLst>
                </p14:cNvPr>
                <p14:cNvContentPartPr/>
                <p14:nvPr/>
              </p14:nvContentPartPr>
              <p14:xfrm>
                <a:off x="3106485" y="734917"/>
                <a:ext cx="101520" cy="197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5278CF3-EDC7-48D8-850B-ED3DA0D55C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88845" y="716917"/>
                  <a:ext cx="1371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F72DD5B-C347-4C04-8246-C28C1A88C21D}"/>
                  </a:ext>
                </a:extLst>
              </p14:cNvPr>
              <p14:cNvContentPartPr/>
              <p14:nvPr/>
            </p14:nvContentPartPr>
            <p14:xfrm>
              <a:off x="1050165" y="2914357"/>
              <a:ext cx="15840" cy="196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F72DD5B-C347-4C04-8246-C28C1A88C21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2525" y="2896717"/>
                <a:ext cx="5148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D10B932-D4D7-4F80-B082-DF8EFFF91EA2}"/>
              </a:ext>
            </a:extLst>
          </p:cNvPr>
          <p:cNvGrpSpPr/>
          <p:nvPr/>
        </p:nvGrpSpPr>
        <p:grpSpPr>
          <a:xfrm>
            <a:off x="1256085" y="2624557"/>
            <a:ext cx="174600" cy="442080"/>
            <a:chOff x="1256085" y="2624557"/>
            <a:chExt cx="1746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DE0D9C-DDE8-4C50-B6BB-500528CB96BB}"/>
                    </a:ext>
                  </a:extLst>
                </p14:cNvPr>
                <p14:cNvContentPartPr/>
                <p14:nvPr/>
              </p14:nvContentPartPr>
              <p14:xfrm>
                <a:off x="1256085" y="2821117"/>
                <a:ext cx="5076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DE0D9C-DDE8-4C50-B6BB-500528CB96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8085" y="2803117"/>
                  <a:ext cx="86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B8C3BD-8550-48DE-A8BB-EF4F1BBFB7B2}"/>
                    </a:ext>
                  </a:extLst>
                </p14:cNvPr>
                <p14:cNvContentPartPr/>
                <p14:nvPr/>
              </p14:nvContentPartPr>
              <p14:xfrm>
                <a:off x="1258605" y="2716357"/>
                <a:ext cx="19440" cy="4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B8C3BD-8550-48DE-A8BB-EF4F1BBFB7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40965" y="2698357"/>
                  <a:ext cx="55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E1BFC3-EAAB-4B3A-908C-777EA974322F}"/>
                    </a:ext>
                  </a:extLst>
                </p14:cNvPr>
                <p14:cNvContentPartPr/>
                <p14:nvPr/>
              </p14:nvContentPartPr>
              <p14:xfrm>
                <a:off x="1277685" y="2624557"/>
                <a:ext cx="153000" cy="442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E1BFC3-EAAB-4B3A-908C-777EA97432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9685" y="2606557"/>
                  <a:ext cx="18864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118A55-9E22-4E57-93A0-1D56CCCE5370}"/>
              </a:ext>
            </a:extLst>
          </p:cNvPr>
          <p:cNvGrpSpPr/>
          <p:nvPr/>
        </p:nvGrpSpPr>
        <p:grpSpPr>
          <a:xfrm>
            <a:off x="1622205" y="2655157"/>
            <a:ext cx="356040" cy="289080"/>
            <a:chOff x="1622205" y="2655157"/>
            <a:chExt cx="3560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FF2829-B656-4DD3-AAE8-E4E6EDB3E7F2}"/>
                    </a:ext>
                  </a:extLst>
                </p14:cNvPr>
                <p14:cNvContentPartPr/>
                <p14:nvPr/>
              </p14:nvContentPartPr>
              <p14:xfrm>
                <a:off x="1622205" y="2782957"/>
                <a:ext cx="69840" cy="161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FF2829-B656-4DD3-AAE8-E4E6EDB3E7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04565" y="2764957"/>
                  <a:ext cx="105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2A05A4-45C8-441B-A880-97F3DDAFC015}"/>
                    </a:ext>
                  </a:extLst>
                </p14:cNvPr>
                <p14:cNvContentPartPr/>
                <p14:nvPr/>
              </p14:nvContentPartPr>
              <p14:xfrm>
                <a:off x="1827045" y="2768917"/>
                <a:ext cx="89640" cy="4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2A05A4-45C8-441B-A880-97F3DDAFC0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9405" y="2751277"/>
                  <a:ext cx="125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A4FAF6-A9C7-4FA9-83DE-5641AC303A4F}"/>
                    </a:ext>
                  </a:extLst>
                </p14:cNvPr>
                <p14:cNvContentPartPr/>
                <p14:nvPr/>
              </p14:nvContentPartPr>
              <p14:xfrm>
                <a:off x="1813725" y="2868997"/>
                <a:ext cx="164520" cy="18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A4FAF6-A9C7-4FA9-83DE-5641AC303A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95725" y="2850997"/>
                  <a:ext cx="200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AF1452F-1BF7-4F16-8D10-73FCEFA4E1AD}"/>
                    </a:ext>
                  </a:extLst>
                </p14:cNvPr>
                <p14:cNvContentPartPr/>
                <p14:nvPr/>
              </p14:nvContentPartPr>
              <p14:xfrm>
                <a:off x="1709685" y="2655157"/>
                <a:ext cx="29160" cy="125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AF1452F-1BF7-4F16-8D10-73FCEFA4E1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92045" y="2637517"/>
                  <a:ext cx="64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45D4BC9-459E-4E9C-B622-AA531D3B48E3}"/>
              </a:ext>
            </a:extLst>
          </p:cNvPr>
          <p:cNvGrpSpPr/>
          <p:nvPr/>
        </p:nvGrpSpPr>
        <p:grpSpPr>
          <a:xfrm>
            <a:off x="2184525" y="2635717"/>
            <a:ext cx="134640" cy="248760"/>
            <a:chOff x="2184525" y="2635717"/>
            <a:chExt cx="13464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48E183-23D1-4812-BAA2-3D9C5CDF6199}"/>
                    </a:ext>
                  </a:extLst>
                </p14:cNvPr>
                <p14:cNvContentPartPr/>
                <p14:nvPr/>
              </p14:nvContentPartPr>
              <p14:xfrm>
                <a:off x="2184525" y="2635717"/>
                <a:ext cx="97920" cy="24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48E183-23D1-4812-BAA2-3D9C5CDF61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66525" y="2618077"/>
                  <a:ext cx="133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2A768C-3405-4202-AE0E-E042A3A85C38}"/>
                    </a:ext>
                  </a:extLst>
                </p14:cNvPr>
                <p14:cNvContentPartPr/>
                <p14:nvPr/>
              </p14:nvContentPartPr>
              <p14:xfrm>
                <a:off x="2187045" y="2636797"/>
                <a:ext cx="132120" cy="3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2A768C-3405-4202-AE0E-E042A3A85C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69405" y="2618797"/>
                  <a:ext cx="1677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7E5990A-F0F7-4E1F-A384-FBEEC13764EE}"/>
              </a:ext>
            </a:extLst>
          </p:cNvPr>
          <p:cNvGrpSpPr/>
          <p:nvPr/>
        </p:nvGrpSpPr>
        <p:grpSpPr>
          <a:xfrm>
            <a:off x="417645" y="3211357"/>
            <a:ext cx="723240" cy="335160"/>
            <a:chOff x="417645" y="3211357"/>
            <a:chExt cx="7232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F04207-21FF-4C4F-AEA8-7E28DA2CE2E5}"/>
                    </a:ext>
                  </a:extLst>
                </p14:cNvPr>
                <p14:cNvContentPartPr/>
                <p14:nvPr/>
              </p14:nvContentPartPr>
              <p14:xfrm>
                <a:off x="452925" y="3222877"/>
                <a:ext cx="9360" cy="27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F04207-21FF-4C4F-AEA8-7E28DA2CE2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4925" y="3205237"/>
                  <a:ext cx="45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77289D-952C-473E-967D-1889E52437F3}"/>
                    </a:ext>
                  </a:extLst>
                </p14:cNvPr>
                <p14:cNvContentPartPr/>
                <p14:nvPr/>
              </p14:nvContentPartPr>
              <p14:xfrm>
                <a:off x="417645" y="3211357"/>
                <a:ext cx="352440" cy="294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77289D-952C-473E-967D-1889E52437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0005" y="3193717"/>
                  <a:ext cx="388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22B2329-4F24-48F6-BF40-C30297093D26}"/>
                    </a:ext>
                  </a:extLst>
                </p14:cNvPr>
                <p14:cNvContentPartPr/>
                <p14:nvPr/>
              </p14:nvContentPartPr>
              <p14:xfrm>
                <a:off x="838125" y="3372997"/>
                <a:ext cx="302760" cy="173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22B2329-4F24-48F6-BF40-C30297093D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0485" y="3354997"/>
                  <a:ext cx="3384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22694F3-CB4D-4A99-9C68-81D453C49081}"/>
              </a:ext>
            </a:extLst>
          </p:cNvPr>
          <p:cNvGrpSpPr/>
          <p:nvPr/>
        </p:nvGrpSpPr>
        <p:grpSpPr>
          <a:xfrm>
            <a:off x="1367325" y="3214957"/>
            <a:ext cx="1250640" cy="429120"/>
            <a:chOff x="1367325" y="3214957"/>
            <a:chExt cx="125064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258E7D7-8036-4530-A0D3-3ECFC0FDD212}"/>
                    </a:ext>
                  </a:extLst>
                </p14:cNvPr>
                <p14:cNvContentPartPr/>
                <p14:nvPr/>
              </p14:nvContentPartPr>
              <p14:xfrm>
                <a:off x="1401165" y="3264997"/>
                <a:ext cx="78480" cy="19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258E7D7-8036-4530-A0D3-3ECFC0FDD2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3525" y="3247357"/>
                  <a:ext cx="114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EC19C3-D8D0-4910-B15D-E254A1F24459}"/>
                    </a:ext>
                  </a:extLst>
                </p14:cNvPr>
                <p14:cNvContentPartPr/>
                <p14:nvPr/>
              </p14:nvContentPartPr>
              <p14:xfrm>
                <a:off x="1401165" y="3282997"/>
                <a:ext cx="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EC19C3-D8D0-4910-B15D-E254A1F244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83525" y="3265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125250-9DA5-4B1C-B695-50AF680D4D72}"/>
                    </a:ext>
                  </a:extLst>
                </p14:cNvPr>
                <p14:cNvContentPartPr/>
                <p14:nvPr/>
              </p14:nvContentPartPr>
              <p14:xfrm>
                <a:off x="1367325" y="3272917"/>
                <a:ext cx="123480" cy="357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125250-9DA5-4B1C-B695-50AF680D4D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49685" y="3255277"/>
                  <a:ext cx="159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CB795F-FFE4-4F71-A70F-D9A173586053}"/>
                    </a:ext>
                  </a:extLst>
                </p14:cNvPr>
                <p14:cNvContentPartPr/>
                <p14:nvPr/>
              </p14:nvContentPartPr>
              <p14:xfrm>
                <a:off x="1537605" y="3388477"/>
                <a:ext cx="164520" cy="18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CB795F-FFE4-4F71-A70F-D9A1735860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9605" y="3370837"/>
                  <a:ext cx="200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0E0909-24F1-43BB-B8C5-BB61C14D1918}"/>
                    </a:ext>
                  </a:extLst>
                </p14:cNvPr>
                <p14:cNvContentPartPr/>
                <p14:nvPr/>
              </p14:nvContentPartPr>
              <p14:xfrm>
                <a:off x="1656765" y="3319717"/>
                <a:ext cx="120960" cy="15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0E0909-24F1-43BB-B8C5-BB61C14D19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38765" y="3301717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D38869A-C692-456A-B7CE-BBCACF0C2415}"/>
                    </a:ext>
                  </a:extLst>
                </p14:cNvPr>
                <p14:cNvContentPartPr/>
                <p14:nvPr/>
              </p14:nvContentPartPr>
              <p14:xfrm>
                <a:off x="1838925" y="3486037"/>
                <a:ext cx="30960" cy="158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D38869A-C692-456A-B7CE-BBCACF0C24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20925" y="3468397"/>
                  <a:ext cx="66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ABFF694-8FEC-4860-A2F5-377674E9D05F}"/>
                    </a:ext>
                  </a:extLst>
                </p14:cNvPr>
                <p14:cNvContentPartPr/>
                <p14:nvPr/>
              </p14:nvContentPartPr>
              <p14:xfrm>
                <a:off x="2027205" y="3311077"/>
                <a:ext cx="240480" cy="27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ABFF694-8FEC-4860-A2F5-377674E9D0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9205" y="3293437"/>
                  <a:ext cx="2761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B8D0E0-62FB-49ED-B57E-F1C1B58B1A4C}"/>
                    </a:ext>
                  </a:extLst>
                </p14:cNvPr>
                <p14:cNvContentPartPr/>
                <p14:nvPr/>
              </p14:nvContentPartPr>
              <p14:xfrm>
                <a:off x="2299365" y="3447877"/>
                <a:ext cx="48600" cy="6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B8D0E0-62FB-49ED-B57E-F1C1B58B1A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81725" y="3430237"/>
                  <a:ext cx="84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B7153C-B11F-4794-8581-2D91E6903B13}"/>
                    </a:ext>
                  </a:extLst>
                </p14:cNvPr>
                <p14:cNvContentPartPr/>
                <p14:nvPr/>
              </p14:nvContentPartPr>
              <p14:xfrm>
                <a:off x="2363085" y="3305677"/>
                <a:ext cx="151920" cy="182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B7153C-B11F-4794-8581-2D91E6903B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45445" y="3288037"/>
                  <a:ext cx="187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A01F75-7CF7-4599-83AF-D7C04CC0831F}"/>
                    </a:ext>
                  </a:extLst>
                </p14:cNvPr>
                <p14:cNvContentPartPr/>
                <p14:nvPr/>
              </p14:nvContentPartPr>
              <p14:xfrm>
                <a:off x="2538765" y="3214957"/>
                <a:ext cx="79200" cy="325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A01F75-7CF7-4599-83AF-D7C04CC083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1125" y="3196957"/>
                  <a:ext cx="1148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5550746-B7A4-46FA-8BFB-CFD4BCBB6005}"/>
              </a:ext>
            </a:extLst>
          </p:cNvPr>
          <p:cNvGrpSpPr/>
          <p:nvPr/>
        </p:nvGrpSpPr>
        <p:grpSpPr>
          <a:xfrm>
            <a:off x="491805" y="3729397"/>
            <a:ext cx="2176560" cy="1096200"/>
            <a:chOff x="491805" y="3729397"/>
            <a:chExt cx="217656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678A10-E6CD-4256-92DD-2FEA79EBEA7D}"/>
                    </a:ext>
                  </a:extLst>
                </p14:cNvPr>
                <p14:cNvContentPartPr/>
                <p14:nvPr/>
              </p14:nvContentPartPr>
              <p14:xfrm>
                <a:off x="508005" y="3898237"/>
                <a:ext cx="139320" cy="19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678A10-E6CD-4256-92DD-2FEA79EBEA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0005" y="3880597"/>
                  <a:ext cx="174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F5BD29-2259-4C94-9FA5-B09FEE75AFD4}"/>
                    </a:ext>
                  </a:extLst>
                </p14:cNvPr>
                <p14:cNvContentPartPr/>
                <p14:nvPr/>
              </p14:nvContentPartPr>
              <p14:xfrm>
                <a:off x="680445" y="3729397"/>
                <a:ext cx="98640" cy="317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F5BD29-2259-4C94-9FA5-B09FEE75AF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2805" y="3711757"/>
                  <a:ext cx="134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B9F1F9-2A57-4B61-B385-17E48A793DDB}"/>
                    </a:ext>
                  </a:extLst>
                </p14:cNvPr>
                <p14:cNvContentPartPr/>
                <p14:nvPr/>
              </p14:nvContentPartPr>
              <p14:xfrm>
                <a:off x="781245" y="3932437"/>
                <a:ext cx="67320" cy="17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B9F1F9-2A57-4B61-B385-17E48A793D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3605" y="3914797"/>
                  <a:ext cx="102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99A22-4BF1-420C-9A1A-E8EA2CA0DC16}"/>
                    </a:ext>
                  </a:extLst>
                </p14:cNvPr>
                <p14:cNvContentPartPr/>
                <p14:nvPr/>
              </p14:nvContentPartPr>
              <p14:xfrm>
                <a:off x="868725" y="3966637"/>
                <a:ext cx="151920" cy="10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99A22-4BF1-420C-9A1A-E8EA2CA0DC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1085" y="3948997"/>
                  <a:ext cx="187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321CC10-4CEF-40F8-AB86-31B92A4630D4}"/>
                    </a:ext>
                  </a:extLst>
                </p14:cNvPr>
                <p14:cNvContentPartPr/>
                <p14:nvPr/>
              </p14:nvContentPartPr>
              <p14:xfrm>
                <a:off x="1189125" y="3927037"/>
                <a:ext cx="32040" cy="13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321CC10-4CEF-40F8-AB86-31B92A4630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1485" y="3909037"/>
                  <a:ext cx="67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405DFC-9692-49A2-B57B-FD4827E6E19C}"/>
                    </a:ext>
                  </a:extLst>
                </p14:cNvPr>
                <p14:cNvContentPartPr/>
                <p14:nvPr/>
              </p14:nvContentPartPr>
              <p14:xfrm>
                <a:off x="1223325" y="3856477"/>
                <a:ext cx="25560" cy="6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405DFC-9692-49A2-B57B-FD4827E6E1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05685" y="3838477"/>
                  <a:ext cx="6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096859-FD21-45F5-8CD7-6D956B253DBC}"/>
                    </a:ext>
                  </a:extLst>
                </p14:cNvPr>
                <p14:cNvContentPartPr/>
                <p14:nvPr/>
              </p14:nvContentPartPr>
              <p14:xfrm>
                <a:off x="1308285" y="3731917"/>
                <a:ext cx="134640" cy="467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096859-FD21-45F5-8CD7-6D956B253D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90645" y="3714277"/>
                  <a:ext cx="1702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8AD3A28-03D2-480C-84F9-BD224BBFA448}"/>
                    </a:ext>
                  </a:extLst>
                </p14:cNvPr>
                <p14:cNvContentPartPr/>
                <p14:nvPr/>
              </p14:nvContentPartPr>
              <p14:xfrm>
                <a:off x="1599525" y="3900757"/>
                <a:ext cx="61200" cy="172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8AD3A28-03D2-480C-84F9-BD224BBFA4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81525" y="3882757"/>
                  <a:ext cx="96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2599F3D-0856-4FA7-9B5B-5718EF3860F8}"/>
                    </a:ext>
                  </a:extLst>
                </p14:cNvPr>
                <p14:cNvContentPartPr/>
                <p14:nvPr/>
              </p14:nvContentPartPr>
              <p14:xfrm>
                <a:off x="1768365" y="3918037"/>
                <a:ext cx="89640" cy="3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2599F3D-0856-4FA7-9B5B-5718EF3860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50725" y="3900397"/>
                  <a:ext cx="125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406F04-4902-4B81-B867-A17A3B3671E6}"/>
                    </a:ext>
                  </a:extLst>
                </p14:cNvPr>
                <p14:cNvContentPartPr/>
                <p14:nvPr/>
              </p14:nvContentPartPr>
              <p14:xfrm>
                <a:off x="1680165" y="3734437"/>
                <a:ext cx="162720" cy="26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406F04-4902-4B81-B867-A17A3B3671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62165" y="3716797"/>
                  <a:ext cx="198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D950EC7-8AEE-45C0-9E17-AC0F547C5222}"/>
                    </a:ext>
                  </a:extLst>
                </p14:cNvPr>
                <p14:cNvContentPartPr/>
                <p14:nvPr/>
              </p14:nvContentPartPr>
              <p14:xfrm>
                <a:off x="2017485" y="3838117"/>
                <a:ext cx="11376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D950EC7-8AEE-45C0-9E17-AC0F547C52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99845" y="3820477"/>
                  <a:ext cx="149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D6B752-1EB3-4AA9-962D-DC599AC13E6A}"/>
                    </a:ext>
                  </a:extLst>
                </p14:cNvPr>
                <p14:cNvContentPartPr/>
                <p14:nvPr/>
              </p14:nvContentPartPr>
              <p14:xfrm>
                <a:off x="508725" y="4269037"/>
                <a:ext cx="54360" cy="310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D6B752-1EB3-4AA9-962D-DC599AC13E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1085" y="4251037"/>
                  <a:ext cx="90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DA8864-924C-47B4-988E-51784686E61B}"/>
                    </a:ext>
                  </a:extLst>
                </p14:cNvPr>
                <p14:cNvContentPartPr/>
                <p14:nvPr/>
              </p14:nvContentPartPr>
              <p14:xfrm>
                <a:off x="491805" y="4248517"/>
                <a:ext cx="665280" cy="354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DA8864-924C-47B4-988E-51784686E6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3805" y="4230517"/>
                  <a:ext cx="700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7D09C3-E115-43AD-BF26-07C87137EAA3}"/>
                    </a:ext>
                  </a:extLst>
                </p14:cNvPr>
                <p14:cNvContentPartPr/>
                <p14:nvPr/>
              </p14:nvContentPartPr>
              <p14:xfrm>
                <a:off x="1370565" y="4380997"/>
                <a:ext cx="132120" cy="26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7D09C3-E115-43AD-BF26-07C87137EA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52925" y="4362997"/>
                  <a:ext cx="167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51F84A6-CDC8-43E3-BAFA-A13D4CEE417C}"/>
                    </a:ext>
                  </a:extLst>
                </p14:cNvPr>
                <p14:cNvContentPartPr/>
                <p14:nvPr/>
              </p14:nvContentPartPr>
              <p14:xfrm>
                <a:off x="1384965" y="4442557"/>
                <a:ext cx="245880" cy="308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51F84A6-CDC8-43E3-BAFA-A13D4CEE41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6965" y="4424917"/>
                  <a:ext cx="281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7798F05-DAC3-4263-A500-F626F99848B9}"/>
                    </a:ext>
                  </a:extLst>
                </p14:cNvPr>
                <p14:cNvContentPartPr/>
                <p14:nvPr/>
              </p14:nvContentPartPr>
              <p14:xfrm>
                <a:off x="1720845" y="4548037"/>
                <a:ext cx="343080" cy="49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7798F05-DAC3-4263-A500-F626F99848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02845" y="4530397"/>
                  <a:ext cx="378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F60ED68-681B-4565-B7A0-FD1B731AAB9E}"/>
                    </a:ext>
                  </a:extLst>
                </p14:cNvPr>
                <p14:cNvContentPartPr/>
                <p14:nvPr/>
              </p14:nvContentPartPr>
              <p14:xfrm>
                <a:off x="2194245" y="4258237"/>
                <a:ext cx="181800" cy="47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F60ED68-681B-4565-B7A0-FD1B731AAB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76605" y="4240237"/>
                  <a:ext cx="2174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BB08AD3-636B-4CF3-AFD6-4B32F1F94CD2}"/>
                    </a:ext>
                  </a:extLst>
                </p14:cNvPr>
                <p14:cNvContentPartPr/>
                <p14:nvPr/>
              </p14:nvContentPartPr>
              <p14:xfrm>
                <a:off x="2433645" y="4101637"/>
                <a:ext cx="234720" cy="72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BB08AD3-636B-4CF3-AFD6-4B32F1F94C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15645" y="4083997"/>
                  <a:ext cx="270360" cy="75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370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6E83D-DFB9-40E4-8095-64316601A704}"/>
              </a:ext>
            </a:extLst>
          </p:cNvPr>
          <p:cNvSpPr/>
          <p:nvPr/>
        </p:nvSpPr>
        <p:spPr>
          <a:xfrm>
            <a:off x="1598579" y="2130358"/>
            <a:ext cx="866410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With these components defined, you now can </a:t>
            </a:r>
            <a:endParaRPr lang="en-US" sz="24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4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4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846546-9A43-4948-B62A-DC3B645137E2}"/>
                  </a:ext>
                </a:extLst>
              </p14:cNvPr>
              <p14:cNvContentPartPr/>
              <p14:nvPr/>
            </p14:nvContentPartPr>
            <p14:xfrm>
              <a:off x="3249045" y="2472277"/>
              <a:ext cx="2701800" cy="7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846546-9A43-4948-B62A-DC3B645137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1405" y="2454637"/>
                <a:ext cx="273744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906E8E8-6578-4609-B5D3-C7B12025CE65}"/>
              </a:ext>
            </a:extLst>
          </p:cNvPr>
          <p:cNvGrpSpPr/>
          <p:nvPr/>
        </p:nvGrpSpPr>
        <p:grpSpPr>
          <a:xfrm>
            <a:off x="3591045" y="2870437"/>
            <a:ext cx="1906920" cy="370440"/>
            <a:chOff x="3591045" y="2870437"/>
            <a:chExt cx="19069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58D5A6D-770E-49C2-9565-570B038E1357}"/>
                    </a:ext>
                  </a:extLst>
                </p14:cNvPr>
                <p14:cNvContentPartPr/>
                <p14:nvPr/>
              </p14:nvContentPartPr>
              <p14:xfrm>
                <a:off x="3591045" y="2919037"/>
                <a:ext cx="120960" cy="32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58D5A6D-770E-49C2-9565-570B038E13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3405" y="2901397"/>
                  <a:ext cx="1566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37CE76-BBCE-4F8A-B1C4-ECB3D2AF1AEE}"/>
                    </a:ext>
                  </a:extLst>
                </p14:cNvPr>
                <p14:cNvContentPartPr/>
                <p14:nvPr/>
              </p14:nvContentPartPr>
              <p14:xfrm>
                <a:off x="3767085" y="2975917"/>
                <a:ext cx="178920" cy="254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37CE76-BBCE-4F8A-B1C4-ECB3D2AF1A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9445" y="2958277"/>
                  <a:ext cx="214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9FD2F1-D453-4A53-80F3-91CAEA564AA9}"/>
                    </a:ext>
                  </a:extLst>
                </p14:cNvPr>
                <p14:cNvContentPartPr/>
                <p14:nvPr/>
              </p14:nvContentPartPr>
              <p14:xfrm>
                <a:off x="3835845" y="3095437"/>
                <a:ext cx="88920" cy="2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9FD2F1-D453-4A53-80F3-91CAEA564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7845" y="3077797"/>
                  <a:ext cx="124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233A66-0F98-4BE8-AC9C-F1505A5A1508}"/>
                    </a:ext>
                  </a:extLst>
                </p14:cNvPr>
                <p14:cNvContentPartPr/>
                <p14:nvPr/>
              </p14:nvContentPartPr>
              <p14:xfrm>
                <a:off x="4102605" y="2945317"/>
                <a:ext cx="634680" cy="25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233A66-0F98-4BE8-AC9C-F1505A5A15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4965" y="2927317"/>
                  <a:ext cx="670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F40186-D653-4779-89B9-AE56487C9458}"/>
                    </a:ext>
                  </a:extLst>
                </p14:cNvPr>
                <p14:cNvContentPartPr/>
                <p14:nvPr/>
              </p14:nvContentPartPr>
              <p14:xfrm>
                <a:off x="4827285" y="2899957"/>
                <a:ext cx="175320" cy="28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F40186-D653-4779-89B9-AE56487C94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09645" y="2882317"/>
                  <a:ext cx="210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EFAB67-D9E7-470D-AB5B-9E5EB9A642CE}"/>
                    </a:ext>
                  </a:extLst>
                </p14:cNvPr>
                <p14:cNvContentPartPr/>
                <p14:nvPr/>
              </p14:nvContentPartPr>
              <p14:xfrm>
                <a:off x="5114205" y="2968717"/>
                <a:ext cx="27360" cy="16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EFAB67-D9E7-470D-AB5B-9E5EB9A642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96565" y="2951077"/>
                  <a:ext cx="63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9A1663-A658-4737-824D-11D05E4D14FD}"/>
                    </a:ext>
                  </a:extLst>
                </p14:cNvPr>
                <p14:cNvContentPartPr/>
                <p14:nvPr/>
              </p14:nvContentPartPr>
              <p14:xfrm>
                <a:off x="5134005" y="2870437"/>
                <a:ext cx="102240" cy="14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9A1663-A658-4737-824D-11D05E4D14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16365" y="2852797"/>
                  <a:ext cx="137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4AE4AB-B2CD-4827-90A6-50CD8D7784E9}"/>
                    </a:ext>
                  </a:extLst>
                </p14:cNvPr>
                <p14:cNvContentPartPr/>
                <p14:nvPr/>
              </p14:nvContentPartPr>
              <p14:xfrm>
                <a:off x="5353245" y="2871517"/>
                <a:ext cx="144720" cy="30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4AE4AB-B2CD-4827-90A6-50CD8D7784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35605" y="2853517"/>
                  <a:ext cx="18036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92A7B1-1025-4F40-A642-03075EFD62A0}"/>
              </a:ext>
            </a:extLst>
          </p:cNvPr>
          <p:cNvGrpSpPr/>
          <p:nvPr/>
        </p:nvGrpSpPr>
        <p:grpSpPr>
          <a:xfrm>
            <a:off x="3609045" y="3434197"/>
            <a:ext cx="454320" cy="320760"/>
            <a:chOff x="3609045" y="3434197"/>
            <a:chExt cx="45432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4005DA-EA28-4E73-AE82-5959477F7C3C}"/>
                    </a:ext>
                  </a:extLst>
                </p14:cNvPr>
                <p14:cNvContentPartPr/>
                <p14:nvPr/>
              </p14:nvContentPartPr>
              <p14:xfrm>
                <a:off x="3609045" y="3496477"/>
                <a:ext cx="158400" cy="25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4005DA-EA28-4E73-AE82-5959477F7C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1405" y="3478837"/>
                  <a:ext cx="194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F59022-235C-427E-96A0-4C184AFF5116}"/>
                    </a:ext>
                  </a:extLst>
                </p14:cNvPr>
                <p14:cNvContentPartPr/>
                <p14:nvPr/>
              </p14:nvContentPartPr>
              <p14:xfrm>
                <a:off x="3671325" y="3524917"/>
                <a:ext cx="392040" cy="11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F59022-235C-427E-96A0-4C184AFF51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53685" y="3507277"/>
                  <a:ext cx="427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5664FF-126A-4153-95AF-C043966E1DC5}"/>
                    </a:ext>
                  </a:extLst>
                </p14:cNvPr>
                <p14:cNvContentPartPr/>
                <p14:nvPr/>
              </p14:nvContentPartPr>
              <p14:xfrm>
                <a:off x="3926925" y="3434197"/>
                <a:ext cx="89640" cy="19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5664FF-126A-4153-95AF-C043966E1D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8925" y="3416197"/>
                  <a:ext cx="1252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97B745-7D82-4366-B035-17CA78DF6D98}"/>
              </a:ext>
            </a:extLst>
          </p:cNvPr>
          <p:cNvGrpSpPr/>
          <p:nvPr/>
        </p:nvGrpSpPr>
        <p:grpSpPr>
          <a:xfrm>
            <a:off x="3463965" y="4046197"/>
            <a:ext cx="1877040" cy="334080"/>
            <a:chOff x="3463965" y="4046197"/>
            <a:chExt cx="187704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90A938-6241-44A3-AB24-1F1536B04865}"/>
                    </a:ext>
                  </a:extLst>
                </p14:cNvPr>
                <p14:cNvContentPartPr/>
                <p14:nvPr/>
              </p14:nvContentPartPr>
              <p14:xfrm>
                <a:off x="3463965" y="4136917"/>
                <a:ext cx="204120" cy="24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90A938-6241-44A3-AB24-1F1536B048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45965" y="4119277"/>
                  <a:ext cx="239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6DD671-83F3-4B60-B303-B776D8BDC117}"/>
                    </a:ext>
                  </a:extLst>
                </p14:cNvPr>
                <p14:cNvContentPartPr/>
                <p14:nvPr/>
              </p14:nvContentPartPr>
              <p14:xfrm>
                <a:off x="3531645" y="4201357"/>
                <a:ext cx="304560" cy="13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6DD671-83F3-4B60-B303-B776D8BDC1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3645" y="4183717"/>
                  <a:ext cx="340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E105D9-744A-44C2-B897-53837D32C58E}"/>
                    </a:ext>
                  </a:extLst>
                </p14:cNvPr>
                <p14:cNvContentPartPr/>
                <p14:nvPr/>
              </p14:nvContentPartPr>
              <p14:xfrm>
                <a:off x="3835845" y="4139797"/>
                <a:ext cx="156600" cy="21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E105D9-744A-44C2-B897-53837D32C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7845" y="4121797"/>
                  <a:ext cx="192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F909CF-4083-42A3-BE93-8034D4C6BFAA}"/>
                    </a:ext>
                  </a:extLst>
                </p14:cNvPr>
                <p14:cNvContentPartPr/>
                <p14:nvPr/>
              </p14:nvContentPartPr>
              <p14:xfrm>
                <a:off x="4111965" y="4126477"/>
                <a:ext cx="170280" cy="22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F909CF-4083-42A3-BE93-8034D4C6BF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3965" y="4108477"/>
                  <a:ext cx="205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0D0528-4495-4379-A1B5-67FA9B0CE148}"/>
                    </a:ext>
                  </a:extLst>
                </p14:cNvPr>
                <p14:cNvContentPartPr/>
                <p14:nvPr/>
              </p14:nvContentPartPr>
              <p14:xfrm>
                <a:off x="4369005" y="4244557"/>
                <a:ext cx="11592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0D0528-4495-4379-A1B5-67FA9B0CE1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1005" y="4226557"/>
                  <a:ext cx="151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36142F-7DD6-4AE4-B23B-7185D120E9D7}"/>
                    </a:ext>
                  </a:extLst>
                </p14:cNvPr>
                <p14:cNvContentPartPr/>
                <p14:nvPr/>
              </p14:nvContentPartPr>
              <p14:xfrm>
                <a:off x="4727205" y="4068157"/>
                <a:ext cx="335880" cy="266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36142F-7DD6-4AE4-B23B-7185D120E9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9205" y="4050517"/>
                  <a:ext cx="3715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C90D99-4C75-4C92-9E70-1793B49FFAE1}"/>
                    </a:ext>
                  </a:extLst>
                </p14:cNvPr>
                <p14:cNvContentPartPr/>
                <p14:nvPr/>
              </p14:nvContentPartPr>
              <p14:xfrm>
                <a:off x="5071725" y="4046197"/>
                <a:ext cx="269280" cy="321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C90D99-4C75-4C92-9E70-1793B49FFA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54085" y="4028557"/>
                  <a:ext cx="30492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C2BF73-8954-481C-BD92-0BD02ABFB1A0}"/>
                  </a:ext>
                </a:extLst>
              </p14:cNvPr>
              <p14:cNvContentPartPr/>
              <p14:nvPr/>
            </p14:nvContentPartPr>
            <p14:xfrm>
              <a:off x="3691485" y="4869877"/>
              <a:ext cx="12384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C2BF73-8954-481C-BD92-0BD02ABFB1A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3485" y="4851877"/>
                <a:ext cx="159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0F7BFE-6A29-4BED-B8F6-E29E11C34734}"/>
                  </a:ext>
                </a:extLst>
              </p14:cNvPr>
              <p14:cNvContentPartPr/>
              <p14:nvPr/>
            </p14:nvContentPartPr>
            <p14:xfrm>
              <a:off x="4284045" y="4804717"/>
              <a:ext cx="479520" cy="3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0F7BFE-6A29-4BED-B8F6-E29E11C3473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66405" y="4787077"/>
                <a:ext cx="51516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3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F0782-F043-4E3B-A7F9-09F96E649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However…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989B2-5C96-4332-8E70-440E57F43135}"/>
              </a:ext>
            </a:extLst>
          </p:cNvPr>
          <p:cNvSpPr txBox="1"/>
          <p:nvPr/>
        </p:nvSpPr>
        <p:spPr>
          <a:xfrm>
            <a:off x="614464" y="1224490"/>
            <a:ext cx="6895289" cy="197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If the physical problem has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states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, then you have ______ </a:t>
            </a:r>
            <a:endParaRPr lang="en-US" sz="20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belief states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. For example, with 100 physical states, </a:t>
            </a:r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endParaRPr lang="en-US" sz="20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Incremental belief-state search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A16155-A7DC-424E-9891-587BD213A797}"/>
                  </a:ext>
                </a:extLst>
              </p14:cNvPr>
              <p14:cNvContentPartPr/>
              <p14:nvPr/>
            </p14:nvContentPartPr>
            <p14:xfrm>
              <a:off x="3647925" y="1156117"/>
              <a:ext cx="393120" cy="51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A16155-A7DC-424E-9891-587BD213A7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925" y="1138477"/>
                <a:ext cx="428760" cy="55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15655A7-CF9D-4F34-887E-29C40E0661BB}"/>
              </a:ext>
            </a:extLst>
          </p:cNvPr>
          <p:cNvGrpSpPr/>
          <p:nvPr/>
        </p:nvGrpSpPr>
        <p:grpSpPr>
          <a:xfrm>
            <a:off x="6939045" y="3051517"/>
            <a:ext cx="267120" cy="403200"/>
            <a:chOff x="6939045" y="3051517"/>
            <a:chExt cx="2671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368613-89C9-41E9-BC3E-399424FD0BE8}"/>
                    </a:ext>
                  </a:extLst>
                </p14:cNvPr>
                <p14:cNvContentPartPr/>
                <p14:nvPr/>
              </p14:nvContentPartPr>
              <p14:xfrm>
                <a:off x="6939045" y="3051517"/>
                <a:ext cx="138240" cy="23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368613-89C9-41E9-BC3E-399424FD0B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21405" y="3033877"/>
                  <a:ext cx="173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E58DA8-D574-49BF-9362-212A32BD23DE}"/>
                    </a:ext>
                  </a:extLst>
                </p14:cNvPr>
                <p14:cNvContentPartPr/>
                <p14:nvPr/>
              </p14:nvContentPartPr>
              <p14:xfrm>
                <a:off x="7115445" y="3241957"/>
                <a:ext cx="90720" cy="21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E58DA8-D574-49BF-9362-212A32BD2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97805" y="3224317"/>
                  <a:ext cx="12636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E740D5-4320-41E0-82BE-E1646F09089B}"/>
                  </a:ext>
                </a:extLst>
              </p14:cNvPr>
              <p14:cNvContentPartPr/>
              <p14:nvPr/>
            </p14:nvContentPartPr>
            <p14:xfrm>
              <a:off x="7597485" y="2989237"/>
              <a:ext cx="148320" cy="29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E740D5-4320-41E0-82BE-E1646F0908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9845" y="2971237"/>
                <a:ext cx="183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8CFB92-2EA0-4338-9B2B-FF94DFDBA8EB}"/>
                  </a:ext>
                </a:extLst>
              </p14:cNvPr>
              <p14:cNvContentPartPr/>
              <p14:nvPr/>
            </p14:nvContentPartPr>
            <p14:xfrm>
              <a:off x="7837245" y="3281917"/>
              <a:ext cx="177120" cy="204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8CFB92-2EA0-4338-9B2B-FF94DFDBA8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19605" y="3263917"/>
                <a:ext cx="21276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1F9D7FB-3864-4871-B7ED-9D0D455499B9}"/>
              </a:ext>
            </a:extLst>
          </p:cNvPr>
          <p:cNvGrpSpPr/>
          <p:nvPr/>
        </p:nvGrpSpPr>
        <p:grpSpPr>
          <a:xfrm>
            <a:off x="8457885" y="2973397"/>
            <a:ext cx="245520" cy="549360"/>
            <a:chOff x="8457885" y="2973397"/>
            <a:chExt cx="24552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686DFE-39DE-44AD-918E-9199A4DEE358}"/>
                    </a:ext>
                  </a:extLst>
                </p14:cNvPr>
                <p14:cNvContentPartPr/>
                <p14:nvPr/>
              </p14:nvContentPartPr>
              <p14:xfrm>
                <a:off x="8457885" y="2973397"/>
                <a:ext cx="110160" cy="31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686DFE-39DE-44AD-918E-9199A4DEE3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39885" y="2955757"/>
                  <a:ext cx="145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5C973A-58F3-4163-ABB1-B0D1D6B29312}"/>
                    </a:ext>
                  </a:extLst>
                </p14:cNvPr>
                <p14:cNvContentPartPr/>
                <p14:nvPr/>
              </p14:nvContentPartPr>
              <p14:xfrm>
                <a:off x="8627085" y="3226477"/>
                <a:ext cx="76320" cy="29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5C973A-58F3-4163-ABB1-B0D1D6B293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09085" y="3208837"/>
                  <a:ext cx="1119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462A35-AC5E-4604-8FE4-BFDFCB768F35}"/>
              </a:ext>
            </a:extLst>
          </p:cNvPr>
          <p:cNvGrpSpPr/>
          <p:nvPr/>
        </p:nvGrpSpPr>
        <p:grpSpPr>
          <a:xfrm>
            <a:off x="9310005" y="2936677"/>
            <a:ext cx="223200" cy="463680"/>
            <a:chOff x="9310005" y="2936677"/>
            <a:chExt cx="2232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654206-0BBB-4E5E-86BE-E05F074CBFEF}"/>
                    </a:ext>
                  </a:extLst>
                </p14:cNvPr>
                <p14:cNvContentPartPr/>
                <p14:nvPr/>
              </p14:nvContentPartPr>
              <p14:xfrm>
                <a:off x="9310005" y="2936677"/>
                <a:ext cx="141120" cy="27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654206-0BBB-4E5E-86BE-E05F074CBF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92005" y="2918677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3A570B-3C9B-41BB-820F-3B1094138F38}"/>
                    </a:ext>
                  </a:extLst>
                </p14:cNvPr>
                <p14:cNvContentPartPr/>
                <p14:nvPr/>
              </p14:nvContentPartPr>
              <p14:xfrm>
                <a:off x="9436365" y="3169237"/>
                <a:ext cx="96840" cy="23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3A570B-3C9B-41BB-820F-3B1094138F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18365" y="3151597"/>
                  <a:ext cx="13248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1CB6D3-E0F2-4D7D-AD6F-463D08FC4782}"/>
                  </a:ext>
                </a:extLst>
              </p14:cNvPr>
              <p14:cNvContentPartPr/>
              <p14:nvPr/>
            </p14:nvContentPartPr>
            <p14:xfrm>
              <a:off x="6735285" y="2369317"/>
              <a:ext cx="127800" cy="625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1CB6D3-E0F2-4D7D-AD6F-463D08FC47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17645" y="2351677"/>
                <a:ext cx="163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5528BEC-B2AF-4C68-95DA-66DAAFC7117F}"/>
                  </a:ext>
                </a:extLst>
              </p14:cNvPr>
              <p14:cNvContentPartPr/>
              <p14:nvPr/>
            </p14:nvContentPartPr>
            <p14:xfrm>
              <a:off x="9746685" y="2353117"/>
              <a:ext cx="155520" cy="15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5528BEC-B2AF-4C68-95DA-66DAAFC711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29045" y="2335477"/>
                <a:ext cx="191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78C0F3B-4CE8-40C1-A5FF-CADCF40D7351}"/>
                  </a:ext>
                </a:extLst>
              </p14:cNvPr>
              <p14:cNvContentPartPr/>
              <p14:nvPr/>
            </p14:nvContentPartPr>
            <p14:xfrm>
              <a:off x="9661005" y="2366077"/>
              <a:ext cx="102960" cy="527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78C0F3B-4CE8-40C1-A5FF-CADCF40D73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43005" y="2348437"/>
                <a:ext cx="13860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E698EE2-E85D-4DEF-8CE5-C42733BE6DFF}"/>
                  </a:ext>
                </a:extLst>
              </p14:cNvPr>
              <p14:cNvContentPartPr/>
              <p14:nvPr/>
            </p14:nvContentPartPr>
            <p14:xfrm>
              <a:off x="7011045" y="2844517"/>
              <a:ext cx="235080" cy="32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E698EE2-E85D-4DEF-8CE5-C42733BE6D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3045" y="2826877"/>
                <a:ext cx="2707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C28D454-2081-4A0E-86E7-6003545EF67A}"/>
                  </a:ext>
                </a:extLst>
              </p14:cNvPr>
              <p14:cNvContentPartPr/>
              <p14:nvPr/>
            </p14:nvContentPartPr>
            <p14:xfrm>
              <a:off x="7503525" y="2746237"/>
              <a:ext cx="335880" cy="28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C28D454-2081-4A0E-86E7-6003545EF6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85885" y="2728597"/>
                <a:ext cx="371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C68361A-632E-4A4B-B92B-32403A3DEFFF}"/>
                  </a:ext>
                </a:extLst>
              </p14:cNvPr>
              <p14:cNvContentPartPr/>
              <p14:nvPr/>
            </p14:nvContentPartPr>
            <p14:xfrm>
              <a:off x="8329005" y="2690077"/>
              <a:ext cx="288360" cy="18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C68361A-632E-4A4B-B92B-32403A3DEF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11365" y="2672437"/>
                <a:ext cx="3240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E233557-7D4B-431E-A0F7-0487A45E032D}"/>
                  </a:ext>
                </a:extLst>
              </p14:cNvPr>
              <p14:cNvContentPartPr/>
              <p14:nvPr/>
            </p14:nvContentPartPr>
            <p14:xfrm>
              <a:off x="9014805" y="2672437"/>
              <a:ext cx="390240" cy="23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E233557-7D4B-431E-A0F7-0487A45E03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97165" y="2654437"/>
                <a:ext cx="42588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5D118-24F7-4A39-B615-CAE308BEAFCB}"/>
              </a:ext>
            </a:extLst>
          </p:cNvPr>
          <p:cNvGrpSpPr/>
          <p:nvPr/>
        </p:nvGrpSpPr>
        <p:grpSpPr>
          <a:xfrm>
            <a:off x="7135605" y="1968277"/>
            <a:ext cx="202320" cy="249480"/>
            <a:chOff x="7135605" y="1968277"/>
            <a:chExt cx="202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D3A240-5B3E-41DF-9DC8-109E158FA4BE}"/>
                    </a:ext>
                  </a:extLst>
                </p14:cNvPr>
                <p14:cNvContentPartPr/>
                <p14:nvPr/>
              </p14:nvContentPartPr>
              <p14:xfrm>
                <a:off x="7188525" y="1968277"/>
                <a:ext cx="34920" cy="23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D3A240-5B3E-41DF-9DC8-109E158FA4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70885" y="1950637"/>
                  <a:ext cx="70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FF5EDB-3AF9-4DD2-967C-E2EA56186A1C}"/>
                    </a:ext>
                  </a:extLst>
                </p14:cNvPr>
                <p14:cNvContentPartPr/>
                <p14:nvPr/>
              </p14:nvContentPartPr>
              <p14:xfrm>
                <a:off x="7135605" y="2091757"/>
                <a:ext cx="202320" cy="12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FF5EDB-3AF9-4DD2-967C-E2EA56186A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7605" y="2074117"/>
                  <a:ext cx="23796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EBCA37-2524-4E67-B5C0-656FF12CA047}"/>
                  </a:ext>
                </a:extLst>
              </p14:cNvPr>
              <p14:cNvContentPartPr/>
              <p14:nvPr/>
            </p14:nvContentPartPr>
            <p14:xfrm>
              <a:off x="6980805" y="2415397"/>
              <a:ext cx="206640" cy="24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EBCA37-2524-4E67-B5C0-656FF12CA0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2805" y="2397397"/>
                <a:ext cx="2422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8F27B35-7D09-4630-93D4-5DADC5D4B375}"/>
                  </a:ext>
                </a:extLst>
              </p14:cNvPr>
              <p14:cNvContentPartPr/>
              <p14:nvPr/>
            </p14:nvContentPartPr>
            <p14:xfrm>
              <a:off x="7564005" y="2325037"/>
              <a:ext cx="178200" cy="229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8F27B35-7D09-4630-93D4-5DADC5D4B3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46365" y="2307037"/>
                <a:ext cx="213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9BB9E3-BFDA-4206-9EAC-2813700EE212}"/>
                  </a:ext>
                </a:extLst>
              </p14:cNvPr>
              <p14:cNvContentPartPr/>
              <p14:nvPr/>
            </p14:nvContentPartPr>
            <p14:xfrm>
              <a:off x="8402805" y="2249797"/>
              <a:ext cx="208080" cy="201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9BB9E3-BFDA-4206-9EAC-2813700EE2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85165" y="2231797"/>
                <a:ext cx="2437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716CE9B-7DA8-45C0-9966-85F4287F1C06}"/>
                  </a:ext>
                </a:extLst>
              </p14:cNvPr>
              <p14:cNvContentPartPr/>
              <p14:nvPr/>
            </p14:nvContentPartPr>
            <p14:xfrm>
              <a:off x="9032805" y="2167717"/>
              <a:ext cx="175320" cy="243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716CE9B-7DA8-45C0-9966-85F4287F1C0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15165" y="2150077"/>
                <a:ext cx="21096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4CFCCCB-224A-487A-9884-F3F756792000}"/>
              </a:ext>
            </a:extLst>
          </p:cNvPr>
          <p:cNvGrpSpPr/>
          <p:nvPr/>
        </p:nvGrpSpPr>
        <p:grpSpPr>
          <a:xfrm>
            <a:off x="10090485" y="2517997"/>
            <a:ext cx="162720" cy="126000"/>
            <a:chOff x="10090485" y="2517997"/>
            <a:chExt cx="16272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D7A352-E834-4E04-9910-DDCC152915C8}"/>
                    </a:ext>
                  </a:extLst>
                </p14:cNvPr>
                <p14:cNvContentPartPr/>
                <p14:nvPr/>
              </p14:nvContentPartPr>
              <p14:xfrm>
                <a:off x="10090485" y="2517997"/>
                <a:ext cx="112320" cy="1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D7A352-E834-4E04-9910-DDCC152915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72845" y="2500357"/>
                  <a:ext cx="147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49B8AB-0DCD-4C09-A45A-4246799353C8}"/>
                    </a:ext>
                  </a:extLst>
                </p14:cNvPr>
                <p14:cNvContentPartPr/>
                <p14:nvPr/>
              </p14:nvContentPartPr>
              <p14:xfrm>
                <a:off x="10122165" y="2610517"/>
                <a:ext cx="131040" cy="33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49B8AB-0DCD-4C09-A45A-4246799353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04165" y="2592877"/>
                  <a:ext cx="1666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34388F-5EC2-4E74-9A46-8EB3ABE94C06}"/>
              </a:ext>
            </a:extLst>
          </p:cNvPr>
          <p:cNvGrpSpPr/>
          <p:nvPr/>
        </p:nvGrpSpPr>
        <p:grpSpPr>
          <a:xfrm>
            <a:off x="10563165" y="2081317"/>
            <a:ext cx="352440" cy="542160"/>
            <a:chOff x="10563165" y="2081317"/>
            <a:chExt cx="35244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B76FC7-F000-4591-A938-5987AF74756B}"/>
                    </a:ext>
                  </a:extLst>
                </p14:cNvPr>
                <p14:cNvContentPartPr/>
                <p14:nvPr/>
              </p14:nvContentPartPr>
              <p14:xfrm>
                <a:off x="10563165" y="2352037"/>
                <a:ext cx="196200" cy="27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B76FC7-F000-4591-A938-5987AF7475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45525" y="2334037"/>
                  <a:ext cx="231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F2E52E-B130-4C3C-B958-C4B6A8908453}"/>
                    </a:ext>
                  </a:extLst>
                </p14:cNvPr>
                <p14:cNvContentPartPr/>
                <p14:nvPr/>
              </p14:nvContentPartPr>
              <p14:xfrm>
                <a:off x="10809765" y="2081317"/>
                <a:ext cx="105840" cy="19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F2E52E-B130-4C3C-B958-C4B6A89084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91765" y="2063317"/>
                  <a:ext cx="1414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F4A47-4254-4717-9372-E71C1FEA6BA5}"/>
              </a:ext>
            </a:extLst>
          </p:cNvPr>
          <p:cNvGrpSpPr/>
          <p:nvPr/>
        </p:nvGrpSpPr>
        <p:grpSpPr>
          <a:xfrm>
            <a:off x="7266285" y="4018837"/>
            <a:ext cx="628560" cy="658080"/>
            <a:chOff x="7266285" y="4018837"/>
            <a:chExt cx="62856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F1B5FD-8F78-4A3E-A066-A6C725F66FD6}"/>
                    </a:ext>
                  </a:extLst>
                </p14:cNvPr>
                <p14:cNvContentPartPr/>
                <p14:nvPr/>
              </p14:nvContentPartPr>
              <p14:xfrm>
                <a:off x="7266285" y="4047637"/>
                <a:ext cx="80640" cy="46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F1B5FD-8F78-4A3E-A066-A6C725F66F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8285" y="4029637"/>
                  <a:ext cx="1162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9F8DC3-F2BE-460B-9C25-3B154A766A53}"/>
                    </a:ext>
                  </a:extLst>
                </p14:cNvPr>
                <p14:cNvContentPartPr/>
                <p14:nvPr/>
              </p14:nvContentPartPr>
              <p14:xfrm>
                <a:off x="7471125" y="4219357"/>
                <a:ext cx="250920" cy="22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9F8DC3-F2BE-460B-9C25-3B154A766A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3125" y="4201357"/>
                  <a:ext cx="286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64B903-0FD9-4066-9D58-F5A4787FDFA1}"/>
                    </a:ext>
                  </a:extLst>
                </p14:cNvPr>
                <p14:cNvContentPartPr/>
                <p14:nvPr/>
              </p14:nvContentPartPr>
              <p14:xfrm>
                <a:off x="7510725" y="4018837"/>
                <a:ext cx="80640" cy="56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64B903-0FD9-4066-9D58-F5A4787FDF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93085" y="4000837"/>
                  <a:ext cx="1162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6DB2D5-B400-4226-8D15-706C9C9C9DF1}"/>
                    </a:ext>
                  </a:extLst>
                </p14:cNvPr>
                <p14:cNvContentPartPr/>
                <p14:nvPr/>
              </p14:nvContentPartPr>
              <p14:xfrm>
                <a:off x="7807725" y="4118197"/>
                <a:ext cx="87120" cy="55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6DB2D5-B400-4226-8D15-706C9C9C9D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9725" y="4100557"/>
                  <a:ext cx="122760" cy="59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F13832D-E107-4880-A271-F837108CCE87}"/>
                  </a:ext>
                </a:extLst>
              </p14:cNvPr>
              <p14:cNvContentPartPr/>
              <p14:nvPr/>
            </p14:nvContentPartPr>
            <p14:xfrm>
              <a:off x="4287645" y="1945597"/>
              <a:ext cx="624600" cy="13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F13832D-E107-4880-A271-F837108CCE8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70005" y="1927597"/>
                <a:ext cx="66024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68FE5A1-7810-4647-A06E-9500C8103B39}"/>
              </a:ext>
            </a:extLst>
          </p:cNvPr>
          <p:cNvGrpSpPr/>
          <p:nvPr/>
        </p:nvGrpSpPr>
        <p:grpSpPr>
          <a:xfrm>
            <a:off x="2392965" y="2139637"/>
            <a:ext cx="678960" cy="387360"/>
            <a:chOff x="2392965" y="2139637"/>
            <a:chExt cx="67896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2434EC-0A1F-4368-92D6-DF9A28B962AE}"/>
                    </a:ext>
                  </a:extLst>
                </p14:cNvPr>
                <p14:cNvContentPartPr/>
                <p14:nvPr/>
              </p14:nvContentPartPr>
              <p14:xfrm>
                <a:off x="2392965" y="2246197"/>
                <a:ext cx="158400" cy="28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2434EC-0A1F-4368-92D6-DF9A28B962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74965" y="2228557"/>
                  <a:ext cx="194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17C631-E04F-4606-9FDE-28A1CC676860}"/>
                    </a:ext>
                  </a:extLst>
                </p14:cNvPr>
                <p14:cNvContentPartPr/>
                <p14:nvPr/>
              </p14:nvContentPartPr>
              <p14:xfrm>
                <a:off x="2666205" y="2158357"/>
                <a:ext cx="76320" cy="14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17C631-E04F-4606-9FDE-28A1CC6768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48565" y="2140717"/>
                  <a:ext cx="11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4F5CC0-9601-4F52-8B5F-D01AEBF9B00B}"/>
                    </a:ext>
                  </a:extLst>
                </p14:cNvPr>
                <p14:cNvContentPartPr/>
                <p14:nvPr/>
              </p14:nvContentPartPr>
              <p14:xfrm>
                <a:off x="2835765" y="2139637"/>
                <a:ext cx="67320" cy="91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4F5CC0-9601-4F52-8B5F-D01AEBF9B0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8125" y="2121637"/>
                  <a:ext cx="10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4F20AE-7533-47F0-92DF-6BF034AD11B1}"/>
                    </a:ext>
                  </a:extLst>
                </p14:cNvPr>
                <p14:cNvContentPartPr/>
                <p14:nvPr/>
              </p14:nvContentPartPr>
              <p14:xfrm>
                <a:off x="2950605" y="2155117"/>
                <a:ext cx="121320" cy="10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4F20AE-7533-47F0-92DF-6BF034AD11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2605" y="2137117"/>
                  <a:ext cx="1569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3EBB650-390D-44F7-B810-155E7374FBB0}"/>
              </a:ext>
            </a:extLst>
          </p:cNvPr>
          <p:cNvGrpSpPr/>
          <p:nvPr/>
        </p:nvGrpSpPr>
        <p:grpSpPr>
          <a:xfrm>
            <a:off x="3791565" y="2240797"/>
            <a:ext cx="825480" cy="225720"/>
            <a:chOff x="3791565" y="2240797"/>
            <a:chExt cx="8254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ED666B-03F4-4D52-8CFD-9A0AF8143DAB}"/>
                    </a:ext>
                  </a:extLst>
                </p14:cNvPr>
                <p14:cNvContentPartPr/>
                <p14:nvPr/>
              </p14:nvContentPartPr>
              <p14:xfrm>
                <a:off x="3791565" y="2272477"/>
                <a:ext cx="103680" cy="19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ED666B-03F4-4D52-8CFD-9A0AF8143D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3565" y="2254477"/>
                  <a:ext cx="13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DF1C82-F148-4430-B704-0EB5294D21FB}"/>
                    </a:ext>
                  </a:extLst>
                </p14:cNvPr>
                <p14:cNvContentPartPr/>
                <p14:nvPr/>
              </p14:nvContentPartPr>
              <p14:xfrm>
                <a:off x="3991005" y="2278597"/>
                <a:ext cx="122400" cy="129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DF1C82-F148-4430-B704-0EB5294D21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73005" y="2260957"/>
                  <a:ext cx="158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B7D83F-C2B8-4338-9B98-DDDFEA687FCE}"/>
                    </a:ext>
                  </a:extLst>
                </p14:cNvPr>
                <p14:cNvContentPartPr/>
                <p14:nvPr/>
              </p14:nvContentPartPr>
              <p14:xfrm>
                <a:off x="4228245" y="2240797"/>
                <a:ext cx="159840" cy="141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B7D83F-C2B8-4338-9B98-DDDFEA687F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0245" y="2223157"/>
                  <a:ext cx="195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3C2411-B1BA-46A3-9E8F-861F35BEB495}"/>
                    </a:ext>
                  </a:extLst>
                </p14:cNvPr>
                <p14:cNvContentPartPr/>
                <p14:nvPr/>
              </p14:nvContentPartPr>
              <p14:xfrm>
                <a:off x="4513365" y="2270677"/>
                <a:ext cx="103680" cy="10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3C2411-B1BA-46A3-9E8F-861F35BEB4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95365" y="2253037"/>
                  <a:ext cx="139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0708EFD-C3C0-495A-B8B6-676C371DC6EF}"/>
              </a:ext>
            </a:extLst>
          </p:cNvPr>
          <p:cNvGrpSpPr/>
          <p:nvPr/>
        </p:nvGrpSpPr>
        <p:grpSpPr>
          <a:xfrm>
            <a:off x="3353085" y="2253397"/>
            <a:ext cx="209520" cy="216360"/>
            <a:chOff x="3353085" y="2253397"/>
            <a:chExt cx="2095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3BCFA5-2AD0-4C62-9906-16856202B73A}"/>
                    </a:ext>
                  </a:extLst>
                </p14:cNvPr>
                <p14:cNvContentPartPr/>
                <p14:nvPr/>
              </p14:nvContentPartPr>
              <p14:xfrm>
                <a:off x="3353805" y="2253397"/>
                <a:ext cx="204480" cy="87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3BCFA5-2AD0-4C62-9906-16856202B7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36165" y="2235397"/>
                  <a:ext cx="240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85BA0FA-A352-4C96-823C-9FED0CA96BB7}"/>
                    </a:ext>
                  </a:extLst>
                </p14:cNvPr>
                <p14:cNvContentPartPr/>
                <p14:nvPr/>
              </p14:nvContentPartPr>
              <p14:xfrm>
                <a:off x="3353085" y="2388037"/>
                <a:ext cx="209520" cy="8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85BA0FA-A352-4C96-823C-9FED0CA96B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35085" y="2370397"/>
                  <a:ext cx="2451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3F9E39-C197-4B2B-A342-5FC9009D8E16}"/>
              </a:ext>
            </a:extLst>
          </p:cNvPr>
          <p:cNvGrpSpPr/>
          <p:nvPr/>
        </p:nvGrpSpPr>
        <p:grpSpPr>
          <a:xfrm>
            <a:off x="4909365" y="2136397"/>
            <a:ext cx="563040" cy="253440"/>
            <a:chOff x="4909365" y="2136397"/>
            <a:chExt cx="5630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18D1DD-1D2D-4B17-9299-17B963F1363E}"/>
                    </a:ext>
                  </a:extLst>
                </p14:cNvPr>
                <p14:cNvContentPartPr/>
                <p14:nvPr/>
              </p14:nvContentPartPr>
              <p14:xfrm>
                <a:off x="4909365" y="2156557"/>
                <a:ext cx="112320" cy="23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18D1DD-1D2D-4B17-9299-17B963F136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91725" y="2138917"/>
                  <a:ext cx="147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C25760-4E08-4E8B-988A-4F0CF01A0EE2}"/>
                    </a:ext>
                  </a:extLst>
                </p14:cNvPr>
                <p14:cNvContentPartPr/>
                <p14:nvPr/>
              </p14:nvContentPartPr>
              <p14:xfrm>
                <a:off x="5162805" y="2136397"/>
                <a:ext cx="93960" cy="22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C25760-4E08-4E8B-988A-4F0CF01A0E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45165" y="2118757"/>
                  <a:ext cx="129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6DF66C1-F745-4477-9827-7A567C83DAA3}"/>
                    </a:ext>
                  </a:extLst>
                </p14:cNvPr>
                <p14:cNvContentPartPr/>
                <p14:nvPr/>
              </p14:nvContentPartPr>
              <p14:xfrm>
                <a:off x="5353245" y="2143597"/>
                <a:ext cx="119160" cy="21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6DF66C1-F745-4477-9827-7A567C83DA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35605" y="2125957"/>
                  <a:ext cx="1548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FC7AAFF-D08D-4F2D-AE7F-E267A7A88C07}"/>
                  </a:ext>
                </a:extLst>
              </p14:cNvPr>
              <p14:cNvContentPartPr/>
              <p14:nvPr/>
            </p14:nvContentPartPr>
            <p14:xfrm>
              <a:off x="1089045" y="4415917"/>
              <a:ext cx="3134160" cy="39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FC7AAFF-D08D-4F2D-AE7F-E267A7A88C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71405" y="4397917"/>
                <a:ext cx="3169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815D6D6-C48B-4B2F-A08B-A690324E89D3}"/>
                  </a:ext>
                </a:extLst>
              </p14:cNvPr>
              <p14:cNvContentPartPr/>
              <p14:nvPr/>
            </p14:nvContentPartPr>
            <p14:xfrm>
              <a:off x="3725685" y="1036597"/>
              <a:ext cx="253800" cy="619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815D6D6-C48B-4B2F-A08B-A690324E89D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07685" y="1018957"/>
                <a:ext cx="289440" cy="65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1B4E4CF-2084-4E72-A657-28333503BAFA}"/>
              </a:ext>
            </a:extLst>
          </p:cNvPr>
          <p:cNvGrpSpPr/>
          <p:nvPr/>
        </p:nvGrpSpPr>
        <p:grpSpPr>
          <a:xfrm>
            <a:off x="6527205" y="576517"/>
            <a:ext cx="897840" cy="1083240"/>
            <a:chOff x="6527205" y="576517"/>
            <a:chExt cx="89784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0CA944-47D6-4B92-A7ED-8DB4CFE0A893}"/>
                    </a:ext>
                  </a:extLst>
                </p14:cNvPr>
                <p14:cNvContentPartPr/>
                <p14:nvPr/>
              </p14:nvContentPartPr>
              <p14:xfrm>
                <a:off x="6749325" y="1126597"/>
                <a:ext cx="154440" cy="269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0CA944-47D6-4B92-A7ED-8DB4CFE0A8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1685" y="1108957"/>
                  <a:ext cx="190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0D35D8-C638-43F3-8B8B-5A6DF50AC306}"/>
                    </a:ext>
                  </a:extLst>
                </p14:cNvPr>
                <p14:cNvContentPartPr/>
                <p14:nvPr/>
              </p14:nvContentPartPr>
              <p14:xfrm>
                <a:off x="7057845" y="983317"/>
                <a:ext cx="32040" cy="15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0D35D8-C638-43F3-8B8B-5A6DF50AC3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39845" y="965677"/>
                  <a:ext cx="67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01D0DD-62CC-4E7B-BB29-D9080DA4BC83}"/>
                    </a:ext>
                  </a:extLst>
                </p14:cNvPr>
                <p14:cNvContentPartPr/>
                <p14:nvPr/>
              </p14:nvContentPartPr>
              <p14:xfrm>
                <a:off x="7102125" y="970357"/>
                <a:ext cx="12924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01D0DD-62CC-4E7B-BB29-D9080DA4BC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84125" y="952357"/>
                  <a:ext cx="164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FD10AA-8C2A-441F-B0A6-0224D6ECC5EA}"/>
                    </a:ext>
                  </a:extLst>
                </p14:cNvPr>
                <p14:cNvContentPartPr/>
                <p14:nvPr/>
              </p14:nvContentPartPr>
              <p14:xfrm>
                <a:off x="6527205" y="576517"/>
                <a:ext cx="897840" cy="1083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FD10AA-8C2A-441F-B0A6-0224D6ECC5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09565" y="558877"/>
                  <a:ext cx="933480" cy="11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362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DFC2ED-17FA-4650-A4CA-434AF5001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Incremental belief-state 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7B040-883B-4B2F-95C2-2C99CE992136}"/>
              </a:ext>
            </a:extLst>
          </p:cNvPr>
          <p:cNvSpPr/>
          <p:nvPr/>
        </p:nvSpPr>
        <p:spPr>
          <a:xfrm>
            <a:off x="1119447" y="874455"/>
            <a:ext cx="97037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Solve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1 physical state at a time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. 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Main advantage: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quickly detect failure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37E132D-7F85-4EF7-844C-9AAFD7833BEC}"/>
                  </a:ext>
                </a:extLst>
              </p14:cNvPr>
              <p14:cNvContentPartPr/>
              <p14:nvPr/>
            </p14:nvContentPartPr>
            <p14:xfrm>
              <a:off x="1950885" y="1309117"/>
              <a:ext cx="1602720" cy="48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37E132D-7F85-4EF7-844C-9AAFD7833B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2885" y="1291117"/>
                <a:ext cx="1638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31892C-AAAD-411E-B5C9-D4F422CE1CED}"/>
                  </a:ext>
                </a:extLst>
              </p14:cNvPr>
              <p14:cNvContentPartPr/>
              <p14:nvPr/>
            </p14:nvContentPartPr>
            <p14:xfrm>
              <a:off x="4456485" y="1493437"/>
              <a:ext cx="149400" cy="1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31892C-AAAD-411E-B5C9-D4F422CE1C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8485" y="1475437"/>
                <a:ext cx="185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5C7813-62B6-486B-AC64-41B6F5540D59}"/>
                  </a:ext>
                </a:extLst>
              </p14:cNvPr>
              <p14:cNvContentPartPr/>
              <p14:nvPr/>
            </p14:nvContentPartPr>
            <p14:xfrm>
              <a:off x="4464765" y="1653277"/>
              <a:ext cx="99720" cy="6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5C7813-62B6-486B-AC64-41B6F5540D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6765" y="1635277"/>
                <a:ext cx="135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5CE54D-D856-45D1-A3AE-96CC9F770F73}"/>
                  </a:ext>
                </a:extLst>
              </p14:cNvPr>
              <p14:cNvContentPartPr/>
              <p14:nvPr/>
            </p14:nvContentPartPr>
            <p14:xfrm>
              <a:off x="4807485" y="1348357"/>
              <a:ext cx="150840" cy="443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5CE54D-D856-45D1-A3AE-96CC9F770F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9485" y="1330357"/>
                <a:ext cx="1864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289258-F806-4B8C-B6CC-E0E002E01AAA}"/>
                  </a:ext>
                </a:extLst>
              </p14:cNvPr>
              <p14:cNvContentPartPr/>
              <p14:nvPr/>
            </p14:nvContentPartPr>
            <p14:xfrm>
              <a:off x="5170725" y="1439077"/>
              <a:ext cx="54720" cy="17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289258-F806-4B8C-B6CC-E0E002E01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3085" y="1421077"/>
                <a:ext cx="903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65501E-BCD9-44F3-BC4B-5A382B3120FC}"/>
                  </a:ext>
                </a:extLst>
              </p14:cNvPr>
              <p14:cNvContentPartPr/>
              <p14:nvPr/>
            </p14:nvContentPartPr>
            <p14:xfrm>
              <a:off x="5276565" y="1560757"/>
              <a:ext cx="134280" cy="14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65501E-BCD9-44F3-BC4B-5A382B3120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8925" y="1543117"/>
                <a:ext cx="169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97D141-8070-4FDD-880C-C8679319BCCC}"/>
                  </a:ext>
                </a:extLst>
              </p14:cNvPr>
              <p14:cNvContentPartPr/>
              <p14:nvPr/>
            </p14:nvContentPartPr>
            <p14:xfrm>
              <a:off x="5888925" y="1384357"/>
              <a:ext cx="73800" cy="243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97D141-8070-4FDD-880C-C8679319BC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70925" y="1366357"/>
                <a:ext cx="1094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261315-7291-4CBB-9156-FEBE88639629}"/>
                  </a:ext>
                </a:extLst>
              </p14:cNvPr>
              <p14:cNvContentPartPr/>
              <p14:nvPr/>
            </p14:nvContentPartPr>
            <p14:xfrm>
              <a:off x="5696325" y="1578397"/>
              <a:ext cx="19440" cy="158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261315-7291-4CBB-9156-FEBE886396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8325" y="1560757"/>
                <a:ext cx="55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95F570-25A8-4145-9801-5D4B63FD30A3}"/>
                  </a:ext>
                </a:extLst>
              </p14:cNvPr>
              <p14:cNvContentPartPr/>
              <p14:nvPr/>
            </p14:nvContentPartPr>
            <p14:xfrm>
              <a:off x="6001245" y="1592077"/>
              <a:ext cx="85320" cy="14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95F570-25A8-4145-9801-5D4B63FD30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3245" y="1574437"/>
                <a:ext cx="120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92FDE96-D097-4296-9516-BA13BB23382D}"/>
                  </a:ext>
                </a:extLst>
              </p14:cNvPr>
              <p14:cNvContentPartPr/>
              <p14:nvPr/>
            </p14:nvContentPartPr>
            <p14:xfrm>
              <a:off x="6232365" y="1517557"/>
              <a:ext cx="30960" cy="19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92FDE96-D097-4296-9516-BA13BB2338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14365" y="1499917"/>
                <a:ext cx="66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D45BC67-A98F-4289-B6D1-FC0F7A718D73}"/>
                  </a:ext>
                </a:extLst>
              </p14:cNvPr>
              <p14:cNvContentPartPr/>
              <p14:nvPr/>
            </p14:nvContentPartPr>
            <p14:xfrm>
              <a:off x="5217885" y="1802677"/>
              <a:ext cx="35640" cy="339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D45BC67-A98F-4289-B6D1-FC0F7A718D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00245" y="1784677"/>
                <a:ext cx="712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055E7A3-920B-4BB9-8432-7119286FC867}"/>
                  </a:ext>
                </a:extLst>
              </p14:cNvPr>
              <p14:cNvContentPartPr/>
              <p14:nvPr/>
            </p14:nvContentPartPr>
            <p14:xfrm>
              <a:off x="5188365" y="1798717"/>
              <a:ext cx="91440" cy="63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055E7A3-920B-4BB9-8432-7119286FC8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70365" y="1780717"/>
                <a:ext cx="127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E829127-91C7-4192-A5D9-5FFE4A5C3925}"/>
                  </a:ext>
                </a:extLst>
              </p14:cNvPr>
              <p14:cNvContentPartPr/>
              <p14:nvPr/>
            </p14:nvContentPartPr>
            <p14:xfrm>
              <a:off x="5200965" y="1795477"/>
              <a:ext cx="105840" cy="75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E829127-91C7-4192-A5D9-5FFE4A5C39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2965" y="1777477"/>
                <a:ext cx="141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E924F25-47A2-4959-8476-4053EDD45114}"/>
                  </a:ext>
                </a:extLst>
              </p14:cNvPr>
              <p14:cNvContentPartPr/>
              <p14:nvPr/>
            </p14:nvContentPartPr>
            <p14:xfrm>
              <a:off x="5021685" y="2222437"/>
              <a:ext cx="108360" cy="202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E924F25-47A2-4959-8476-4053EDD451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03685" y="2204797"/>
                <a:ext cx="1440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CE3B218-4F7A-4280-B234-98CC0DAC422A}"/>
                  </a:ext>
                </a:extLst>
              </p14:cNvPr>
              <p14:cNvContentPartPr/>
              <p14:nvPr/>
            </p14:nvContentPartPr>
            <p14:xfrm>
              <a:off x="5141925" y="2278237"/>
              <a:ext cx="83160" cy="100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CE3B218-4F7A-4280-B234-98CC0DAC42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23925" y="2260237"/>
                <a:ext cx="118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FD42C-D7D8-445B-935A-A7DAB6387E38}"/>
                  </a:ext>
                </a:extLst>
              </p14:cNvPr>
              <p14:cNvContentPartPr/>
              <p14:nvPr/>
            </p14:nvContentPartPr>
            <p14:xfrm>
              <a:off x="5278005" y="2259517"/>
              <a:ext cx="8568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FD42C-D7D8-445B-935A-A7DAB6387E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60365" y="2241877"/>
                <a:ext cx="1213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5143F6-5FD3-4928-BA71-038D460E16C8}"/>
                  </a:ext>
                </a:extLst>
              </p14:cNvPr>
              <p14:cNvContentPartPr/>
              <p14:nvPr/>
            </p14:nvContentPartPr>
            <p14:xfrm>
              <a:off x="5420925" y="2281117"/>
              <a:ext cx="108720" cy="113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5143F6-5FD3-4928-BA71-038D460E16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03285" y="2263117"/>
                <a:ext cx="144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0CEC28-F465-4A01-BD2F-C8C6C77F65D4}"/>
                  </a:ext>
                </a:extLst>
              </p14:cNvPr>
              <p14:cNvContentPartPr/>
              <p14:nvPr/>
            </p14:nvContentPartPr>
            <p14:xfrm>
              <a:off x="5630445" y="2281837"/>
              <a:ext cx="5400" cy="142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0CEC28-F465-4A01-BD2F-C8C6C77F65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12445" y="2263837"/>
                <a:ext cx="41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20AF450-0E69-4C11-85F9-4EB6035C09CB}"/>
                  </a:ext>
                </a:extLst>
              </p14:cNvPr>
              <p14:cNvContentPartPr/>
              <p14:nvPr/>
            </p14:nvContentPartPr>
            <p14:xfrm>
              <a:off x="5562765" y="2254837"/>
              <a:ext cx="123840" cy="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20AF450-0E69-4C11-85F9-4EB6035C09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44765" y="2237197"/>
                <a:ext cx="159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28361DD-353E-4561-99EF-CD638B2CDE45}"/>
                  </a:ext>
                </a:extLst>
              </p14:cNvPr>
              <p14:cNvContentPartPr/>
              <p14:nvPr/>
            </p14:nvContentPartPr>
            <p14:xfrm>
              <a:off x="5775525" y="2217757"/>
              <a:ext cx="23760" cy="169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28361DD-353E-4561-99EF-CD638B2CDE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57885" y="2199757"/>
                <a:ext cx="594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3166D9-0D1C-419A-837B-B73430D02EBC}"/>
                  </a:ext>
                </a:extLst>
              </p14:cNvPr>
              <p14:cNvContentPartPr/>
              <p14:nvPr/>
            </p14:nvContentPartPr>
            <p14:xfrm>
              <a:off x="5864805" y="2259877"/>
              <a:ext cx="84240" cy="145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3166D9-0D1C-419A-837B-B73430D02E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46805" y="2241877"/>
                <a:ext cx="1198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EE16888-D3BC-4EE7-940D-70D08F270B97}"/>
                  </a:ext>
                </a:extLst>
              </p14:cNvPr>
              <p14:cNvContentPartPr/>
              <p14:nvPr/>
            </p14:nvContentPartPr>
            <p14:xfrm>
              <a:off x="6005565" y="2282557"/>
              <a:ext cx="9360" cy="91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EE16888-D3BC-4EE7-940D-70D08F270B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87925" y="2264917"/>
                <a:ext cx="45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3F7074-F60B-499A-9A21-E697F924AD7A}"/>
                  </a:ext>
                </a:extLst>
              </p14:cNvPr>
              <p14:cNvContentPartPr/>
              <p14:nvPr/>
            </p14:nvContentPartPr>
            <p14:xfrm>
              <a:off x="6022845" y="2236477"/>
              <a:ext cx="111240" cy="152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3F7074-F60B-499A-9A21-E697F924AD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05205" y="2218477"/>
                <a:ext cx="146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CEF6C52-66B6-4AAE-87C9-6981AE31FCBD}"/>
                  </a:ext>
                </a:extLst>
              </p14:cNvPr>
              <p14:cNvContentPartPr/>
              <p14:nvPr/>
            </p14:nvContentPartPr>
            <p14:xfrm>
              <a:off x="6188085" y="2241157"/>
              <a:ext cx="189000" cy="236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CEF6C52-66B6-4AAE-87C9-6981AE31FCB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70085" y="2223517"/>
                <a:ext cx="2246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DD19C08-B3CD-4AE0-BA22-A2A593CC4786}"/>
                  </a:ext>
                </a:extLst>
              </p14:cNvPr>
              <p14:cNvContentPartPr/>
              <p14:nvPr/>
            </p14:nvContentPartPr>
            <p14:xfrm>
              <a:off x="6013485" y="1878997"/>
              <a:ext cx="2631960" cy="486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DD19C08-B3CD-4AE0-BA22-A2A593CC47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5485" y="1861357"/>
                <a:ext cx="26676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9A7A19A-CBA5-4965-A61B-263AA98F6A74}"/>
                  </a:ext>
                </a:extLst>
              </p14:cNvPr>
              <p14:cNvContentPartPr/>
              <p14:nvPr/>
            </p14:nvContentPartPr>
            <p14:xfrm>
              <a:off x="5912685" y="1822117"/>
              <a:ext cx="185400" cy="108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9A7A19A-CBA5-4965-A61B-263AA98F6A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94685" y="1804477"/>
                <a:ext cx="221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0063AD9-AECD-4E4D-A8D7-EC16EC6CF236}"/>
                  </a:ext>
                </a:extLst>
              </p14:cNvPr>
              <p14:cNvContentPartPr/>
              <p14:nvPr/>
            </p14:nvContentPartPr>
            <p14:xfrm>
              <a:off x="8469045" y="2386597"/>
              <a:ext cx="299160" cy="161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0063AD9-AECD-4E4D-A8D7-EC16EC6CF2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51045" y="2368597"/>
                <a:ext cx="334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50930E0-C3AB-4E21-9D72-7BA29F29F60A}"/>
                  </a:ext>
                </a:extLst>
              </p14:cNvPr>
              <p14:cNvContentPartPr/>
              <p14:nvPr/>
            </p14:nvContentPartPr>
            <p14:xfrm>
              <a:off x="7135605" y="2578477"/>
              <a:ext cx="1008360" cy="43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50930E0-C3AB-4E21-9D72-7BA29F29F6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17605" y="2560477"/>
                <a:ext cx="104400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B24AB4-4F55-48B2-933E-5716DF30DDCE}"/>
              </a:ext>
            </a:extLst>
          </p:cNvPr>
          <p:cNvGrpSpPr/>
          <p:nvPr/>
        </p:nvGrpSpPr>
        <p:grpSpPr>
          <a:xfrm>
            <a:off x="6490125" y="2251237"/>
            <a:ext cx="2154960" cy="2907360"/>
            <a:chOff x="6490125" y="2251237"/>
            <a:chExt cx="2154960" cy="29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15774E-0D48-4B8A-9A4D-C12E3A524675}"/>
                    </a:ext>
                  </a:extLst>
                </p14:cNvPr>
                <p14:cNvContentPartPr/>
                <p14:nvPr/>
              </p14:nvContentPartPr>
              <p14:xfrm>
                <a:off x="7130205" y="2253397"/>
                <a:ext cx="160560" cy="283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15774E-0D48-4B8A-9A4D-C12E3A5246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12565" y="2235757"/>
                  <a:ext cx="196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E307F5-A823-4A4A-AD9C-E104F8519D26}"/>
                    </a:ext>
                  </a:extLst>
                </p14:cNvPr>
                <p14:cNvContentPartPr/>
                <p14:nvPr/>
              </p14:nvContentPartPr>
              <p14:xfrm>
                <a:off x="7349445" y="2316757"/>
                <a:ext cx="123840" cy="15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E307F5-A823-4A4A-AD9C-E104F8519D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31445" y="2298757"/>
                  <a:ext cx="159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79269D-2322-4DE2-9545-2E75D5E375F1}"/>
                    </a:ext>
                  </a:extLst>
                </p14:cNvPr>
                <p14:cNvContentPartPr/>
                <p14:nvPr/>
              </p14:nvContentPartPr>
              <p14:xfrm>
                <a:off x="7591725" y="2283277"/>
                <a:ext cx="200880" cy="21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79269D-2322-4DE2-9545-2E75D5E375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3725" y="2265637"/>
                  <a:ext cx="236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B6D182-B6BB-49AD-B029-71B698406B45}"/>
                    </a:ext>
                  </a:extLst>
                </p14:cNvPr>
                <p14:cNvContentPartPr/>
                <p14:nvPr/>
              </p14:nvContentPartPr>
              <p14:xfrm>
                <a:off x="6660765" y="2355637"/>
                <a:ext cx="374760" cy="2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B6D182-B6BB-49AD-B029-71B698406B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43125" y="2337997"/>
                  <a:ext cx="410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6DECDB-3AE6-489F-9F6A-1BD9D41CB3B0}"/>
                    </a:ext>
                  </a:extLst>
                </p14:cNvPr>
                <p14:cNvContentPartPr/>
                <p14:nvPr/>
              </p14:nvContentPartPr>
              <p14:xfrm>
                <a:off x="7898805" y="2251237"/>
                <a:ext cx="130320" cy="20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6DECDB-3AE6-489F-9F6A-1BD9D41CB3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0805" y="2233237"/>
                  <a:ext cx="165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212498-E567-4989-930F-A9BE5F673CFB}"/>
                    </a:ext>
                  </a:extLst>
                </p14:cNvPr>
                <p14:cNvContentPartPr/>
                <p14:nvPr/>
              </p14:nvContentPartPr>
              <p14:xfrm>
                <a:off x="7159725" y="2859997"/>
                <a:ext cx="532800" cy="4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212498-E567-4989-930F-A9BE5F673C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42085" y="2841997"/>
                  <a:ext cx="568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8CB515-F863-405F-B7FE-0B72CFD94C0E}"/>
                    </a:ext>
                  </a:extLst>
                </p14:cNvPr>
                <p14:cNvContentPartPr/>
                <p14:nvPr/>
              </p14:nvContentPartPr>
              <p14:xfrm>
                <a:off x="7958205" y="2719957"/>
                <a:ext cx="207000" cy="28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8CB515-F863-405F-B7FE-0B72CFD94C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40565" y="2702317"/>
                  <a:ext cx="242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710126-B1CB-4D2A-A0F5-449535D0E3CE}"/>
                    </a:ext>
                  </a:extLst>
                </p14:cNvPr>
                <p14:cNvContentPartPr/>
                <p14:nvPr/>
              </p14:nvContentPartPr>
              <p14:xfrm>
                <a:off x="7150005" y="3314677"/>
                <a:ext cx="588600" cy="9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710126-B1CB-4D2A-A0F5-449535D0E3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32005" y="3297037"/>
                  <a:ext cx="62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36D8E8-0281-4DB1-B68C-FB472B2D4990}"/>
                    </a:ext>
                  </a:extLst>
                </p14:cNvPr>
                <p14:cNvContentPartPr/>
                <p14:nvPr/>
              </p14:nvContentPartPr>
              <p14:xfrm>
                <a:off x="7919685" y="3269677"/>
                <a:ext cx="85680" cy="30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36D8E8-0281-4DB1-B68C-FB472B2D49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01685" y="3251677"/>
                  <a:ext cx="121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3DC293-AE2F-44BD-B6D4-F467785C920D}"/>
                    </a:ext>
                  </a:extLst>
                </p14:cNvPr>
                <p14:cNvContentPartPr/>
                <p14:nvPr/>
              </p14:nvContentPartPr>
              <p14:xfrm>
                <a:off x="7174125" y="3842437"/>
                <a:ext cx="438120" cy="6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3DC293-AE2F-44BD-B6D4-F467785C92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6485" y="3824797"/>
                  <a:ext cx="47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81CEF4-60F6-437C-984F-57CFF89D0762}"/>
                    </a:ext>
                  </a:extLst>
                </p14:cNvPr>
                <p14:cNvContentPartPr/>
                <p14:nvPr/>
              </p14:nvContentPartPr>
              <p14:xfrm>
                <a:off x="7986285" y="3816517"/>
                <a:ext cx="10404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81CEF4-60F6-437C-984F-57CFF89D07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8645" y="3798877"/>
                  <a:ext cx="13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A7615A-B7C9-4382-8DA2-0E754E526ED1}"/>
                    </a:ext>
                  </a:extLst>
                </p14:cNvPr>
                <p14:cNvContentPartPr/>
                <p14:nvPr/>
              </p14:nvContentPartPr>
              <p14:xfrm>
                <a:off x="8036685" y="3822277"/>
                <a:ext cx="61560" cy="239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A7615A-B7C9-4382-8DA2-0E754E526E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19045" y="3804277"/>
                  <a:ext cx="97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9EE97F-64FF-42FC-B492-38B098FE59B4}"/>
                    </a:ext>
                  </a:extLst>
                </p14:cNvPr>
                <p14:cNvContentPartPr/>
                <p14:nvPr/>
              </p14:nvContentPartPr>
              <p14:xfrm>
                <a:off x="7293285" y="4342117"/>
                <a:ext cx="554760" cy="9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9EE97F-64FF-42FC-B492-38B098FE59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75645" y="4324117"/>
                  <a:ext cx="59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C8FEEA-6332-4AA1-900B-5B799B7DF616}"/>
                    </a:ext>
                  </a:extLst>
                </p14:cNvPr>
                <p14:cNvContentPartPr/>
                <p14:nvPr/>
              </p14:nvContentPartPr>
              <p14:xfrm>
                <a:off x="7209405" y="5063197"/>
                <a:ext cx="29160" cy="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C8FEEA-6332-4AA1-900B-5B799B7DF6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1765" y="5045197"/>
                  <a:ext cx="64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84C794-F1E1-4B39-B4A4-6BB05B41DC80}"/>
                    </a:ext>
                  </a:extLst>
                </p14:cNvPr>
                <p14:cNvContentPartPr/>
                <p14:nvPr/>
              </p14:nvContentPartPr>
              <p14:xfrm>
                <a:off x="7276365" y="5066797"/>
                <a:ext cx="377640" cy="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84C794-F1E1-4B39-B4A4-6BB05B41DC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8365" y="5048797"/>
                  <a:ext cx="413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ADE91F-4CB8-4663-896D-8E77B007D76F}"/>
                    </a:ext>
                  </a:extLst>
                </p14:cNvPr>
                <p14:cNvContentPartPr/>
                <p14:nvPr/>
              </p14:nvContentPartPr>
              <p14:xfrm>
                <a:off x="7893405" y="4972117"/>
                <a:ext cx="225000" cy="18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ADE91F-4CB8-4663-896D-8E77B007D7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75405" y="4954117"/>
                  <a:ext cx="260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693BA2E-1E2B-4CA1-B9A5-06BBBA518277}"/>
                    </a:ext>
                  </a:extLst>
                </p14:cNvPr>
                <p14:cNvContentPartPr/>
                <p14:nvPr/>
              </p14:nvContentPartPr>
              <p14:xfrm>
                <a:off x="8116965" y="4928197"/>
                <a:ext cx="168120" cy="164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693BA2E-1E2B-4CA1-B9A5-06BBBA5182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9325" y="4910557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CE3A11-287E-45C0-A9DA-BF9E7603862A}"/>
                    </a:ext>
                  </a:extLst>
                </p14:cNvPr>
                <p14:cNvContentPartPr/>
                <p14:nvPr/>
              </p14:nvContentPartPr>
              <p14:xfrm>
                <a:off x="6634485" y="2523757"/>
                <a:ext cx="435240" cy="36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CE3A11-287E-45C0-A9DA-BF9E760386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16845" y="2506117"/>
                  <a:ext cx="470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6D73C3-52A1-48AD-8A1F-611A1CE45BE0}"/>
                    </a:ext>
                  </a:extLst>
                </p14:cNvPr>
                <p14:cNvContentPartPr/>
                <p14:nvPr/>
              </p14:nvContentPartPr>
              <p14:xfrm>
                <a:off x="6588045" y="2547157"/>
                <a:ext cx="362160" cy="959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6D73C3-52A1-48AD-8A1F-611A1CE45B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0045" y="2529517"/>
                  <a:ext cx="3978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55BAB2-B2A6-4870-B737-F65A54848241}"/>
                    </a:ext>
                  </a:extLst>
                </p14:cNvPr>
                <p14:cNvContentPartPr/>
                <p14:nvPr/>
              </p14:nvContentPartPr>
              <p14:xfrm>
                <a:off x="6629085" y="2759917"/>
                <a:ext cx="444600" cy="174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55BAB2-B2A6-4870-B737-F65A548482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11445" y="2742277"/>
                  <a:ext cx="48024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B7B19A-5F79-4DDD-B27C-136B49717EF1}"/>
                    </a:ext>
                  </a:extLst>
                </p14:cNvPr>
                <p14:cNvContentPartPr/>
                <p14:nvPr/>
              </p14:nvContentPartPr>
              <p14:xfrm>
                <a:off x="6490125" y="2707357"/>
                <a:ext cx="526320" cy="219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B7B19A-5F79-4DDD-B27C-136B49717E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2485" y="2689357"/>
                  <a:ext cx="561960" cy="22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DD618C-5C90-40E9-A04E-B3E23C087DEB}"/>
                    </a:ext>
                  </a:extLst>
                </p14:cNvPr>
                <p14:cNvContentPartPr/>
                <p14:nvPr/>
              </p14:nvContentPartPr>
              <p14:xfrm>
                <a:off x="8244405" y="2376877"/>
                <a:ext cx="116640" cy="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DD618C-5C90-40E9-A04E-B3E23C087D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26405" y="2358877"/>
                  <a:ext cx="152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F91847-76E6-45EF-AFD4-A526F3AD7FDD}"/>
                    </a:ext>
                  </a:extLst>
                </p14:cNvPr>
                <p14:cNvContentPartPr/>
                <p14:nvPr/>
              </p14:nvContentPartPr>
              <p14:xfrm>
                <a:off x="8228925" y="2339437"/>
                <a:ext cx="274680" cy="3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F91847-76E6-45EF-AFD4-A526F3AD7F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11285" y="2321797"/>
                  <a:ext cx="310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DD00CD-3D5B-4733-B0D9-0D633E9FC746}"/>
                    </a:ext>
                  </a:extLst>
                </p14:cNvPr>
                <p14:cNvContentPartPr/>
                <p14:nvPr/>
              </p14:nvContentPartPr>
              <p14:xfrm>
                <a:off x="8239365" y="2277877"/>
                <a:ext cx="405720" cy="585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DD00CD-3D5B-4733-B0D9-0D633E9FC7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21365" y="2259877"/>
                  <a:ext cx="441360" cy="62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F9836D8-8D42-49A4-9472-EE4F095539B1}"/>
                  </a:ext>
                </a:extLst>
              </p14:cNvPr>
              <p14:cNvContentPartPr/>
              <p14:nvPr/>
            </p14:nvContentPartPr>
            <p14:xfrm>
              <a:off x="9196245" y="3624637"/>
              <a:ext cx="122040" cy="379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F9836D8-8D42-49A4-9472-EE4F095539B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78605" y="3606997"/>
                <a:ext cx="1576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E3E2EE3-FC55-4063-A08F-C72AA10973B3}"/>
                  </a:ext>
                </a:extLst>
              </p14:cNvPr>
              <p14:cNvContentPartPr/>
              <p14:nvPr/>
            </p14:nvContentPartPr>
            <p14:xfrm>
              <a:off x="9251325" y="4247077"/>
              <a:ext cx="2160" cy="12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E3E2EE3-FC55-4063-A08F-C72AA10973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3685" y="4229077"/>
                <a:ext cx="37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6BA22D9-B982-40C3-A194-9ECF8F97997B}"/>
              </a:ext>
            </a:extLst>
          </p:cNvPr>
          <p:cNvGrpSpPr/>
          <p:nvPr/>
        </p:nvGrpSpPr>
        <p:grpSpPr>
          <a:xfrm>
            <a:off x="2965725" y="1332517"/>
            <a:ext cx="1101240" cy="619200"/>
            <a:chOff x="2965725" y="1332517"/>
            <a:chExt cx="110124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04ABBF-FED2-4C10-A7D4-72EF8B2C0364}"/>
                    </a:ext>
                  </a:extLst>
                </p14:cNvPr>
                <p14:cNvContentPartPr/>
                <p14:nvPr/>
              </p14:nvContentPartPr>
              <p14:xfrm>
                <a:off x="2996685" y="1575157"/>
                <a:ext cx="19440" cy="14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04ABBF-FED2-4C10-A7D4-72EF8B2C03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78685" y="1557517"/>
                  <a:ext cx="55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5DD01A-C985-4AE8-AE6C-80D2AD35307B}"/>
                    </a:ext>
                  </a:extLst>
                </p14:cNvPr>
                <p14:cNvContentPartPr/>
                <p14:nvPr/>
              </p14:nvContentPartPr>
              <p14:xfrm>
                <a:off x="3047805" y="147687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5DD01A-C985-4AE8-AE6C-80D2AD3530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0165" y="14592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91BCFF-AD56-4981-95A6-170061AB524B}"/>
                    </a:ext>
                  </a:extLst>
                </p14:cNvPr>
                <p14:cNvContentPartPr/>
                <p14:nvPr/>
              </p14:nvContentPartPr>
              <p14:xfrm>
                <a:off x="3133845" y="1617637"/>
                <a:ext cx="96120" cy="10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91BCFF-AD56-4981-95A6-170061AB52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15845" y="1599637"/>
                  <a:ext cx="131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7E2FF1-BC68-45ED-AEAF-2B3E71F2C6CC}"/>
                    </a:ext>
                  </a:extLst>
                </p14:cNvPr>
                <p14:cNvContentPartPr/>
                <p14:nvPr/>
              </p14:nvContentPartPr>
              <p14:xfrm>
                <a:off x="3323925" y="1619797"/>
                <a:ext cx="1584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7E2FF1-BC68-45ED-AEAF-2B3E71F2C6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6285" y="1602157"/>
                  <a:ext cx="51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5BCC47-6370-4D7B-A37A-15D601F9A079}"/>
                    </a:ext>
                  </a:extLst>
                </p14:cNvPr>
                <p14:cNvContentPartPr/>
                <p14:nvPr/>
              </p14:nvContentPartPr>
              <p14:xfrm>
                <a:off x="3367485" y="151035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5BCC47-6370-4D7B-A37A-15D601F9A0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49485" y="1492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D3FF21-6937-4F12-9095-6F91178F375E}"/>
                    </a:ext>
                  </a:extLst>
                </p14:cNvPr>
                <p14:cNvContentPartPr/>
                <p14:nvPr/>
              </p14:nvContentPartPr>
              <p14:xfrm>
                <a:off x="3457485" y="1483717"/>
                <a:ext cx="14472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D3FF21-6937-4F12-9095-6F91178F375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39845" y="1465717"/>
                  <a:ext cx="180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2BF825-1791-45BF-B122-BD5365A9C08B}"/>
                    </a:ext>
                  </a:extLst>
                </p14:cNvPr>
                <p14:cNvContentPartPr/>
                <p14:nvPr/>
              </p14:nvContentPartPr>
              <p14:xfrm>
                <a:off x="3924045" y="1332517"/>
                <a:ext cx="142920" cy="34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2BF825-1791-45BF-B122-BD5365A9C08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906405" y="1314517"/>
                  <a:ext cx="178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3EF596-6054-40E5-BE86-A70F19E720B2}"/>
                    </a:ext>
                  </a:extLst>
                </p14:cNvPr>
                <p14:cNvContentPartPr/>
                <p14:nvPr/>
              </p14:nvContentPartPr>
              <p14:xfrm>
                <a:off x="2965725" y="1857037"/>
                <a:ext cx="1009080" cy="9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3EF596-6054-40E5-BE86-A70F19E720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48085" y="1839397"/>
                  <a:ext cx="104472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0EC9FCC-C0B3-44F4-847B-4604A8D9AE52}"/>
                  </a:ext>
                </a:extLst>
              </p14:cNvPr>
              <p14:cNvContentPartPr/>
              <p14:nvPr/>
            </p14:nvContentPartPr>
            <p14:xfrm>
              <a:off x="3380085" y="3360397"/>
              <a:ext cx="2127240" cy="71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0EC9FCC-C0B3-44F4-847B-4604A8D9AE5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62085" y="3342397"/>
                <a:ext cx="2162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B889345-06CD-4117-B53A-8F3FFC473CB8}"/>
                  </a:ext>
                </a:extLst>
              </p14:cNvPr>
              <p14:cNvContentPartPr/>
              <p14:nvPr/>
            </p14:nvContentPartPr>
            <p14:xfrm>
              <a:off x="258885" y="503437"/>
              <a:ext cx="1697760" cy="118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B889345-06CD-4117-B53A-8F3FFC473CB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1245" y="485437"/>
                <a:ext cx="17334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5643BD-EDB2-44B1-AEDD-3419680DFE23}"/>
              </a:ext>
            </a:extLst>
          </p:cNvPr>
          <p:cNvGrpSpPr/>
          <p:nvPr/>
        </p:nvGrpSpPr>
        <p:grpSpPr>
          <a:xfrm>
            <a:off x="4736205" y="3506197"/>
            <a:ext cx="368640" cy="234360"/>
            <a:chOff x="4736205" y="3506197"/>
            <a:chExt cx="3686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47A4D8-02B0-4BB6-8530-72CD5AD7B672}"/>
                    </a:ext>
                  </a:extLst>
                </p14:cNvPr>
                <p14:cNvContentPartPr/>
                <p14:nvPr/>
              </p14:nvContentPartPr>
              <p14:xfrm>
                <a:off x="4736205" y="3506197"/>
                <a:ext cx="368640" cy="191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47A4D8-02B0-4BB6-8530-72CD5AD7B67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18205" y="3488557"/>
                  <a:ext cx="404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841035-4604-4953-8D8E-B9279FD58185}"/>
                    </a:ext>
                  </a:extLst>
                </p14:cNvPr>
                <p14:cNvContentPartPr/>
                <p14:nvPr/>
              </p14:nvContentPartPr>
              <p14:xfrm>
                <a:off x="4786605" y="3538957"/>
                <a:ext cx="308160" cy="201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841035-4604-4953-8D8E-B9279FD581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68965" y="3520957"/>
                  <a:ext cx="3438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F5F1597-8018-4FAB-9E3A-A0D8ACDA3F29}"/>
              </a:ext>
            </a:extLst>
          </p:cNvPr>
          <p:cNvGrpSpPr/>
          <p:nvPr/>
        </p:nvGrpSpPr>
        <p:grpSpPr>
          <a:xfrm>
            <a:off x="9280125" y="1094557"/>
            <a:ext cx="971280" cy="713160"/>
            <a:chOff x="9280125" y="1094557"/>
            <a:chExt cx="97128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4D3E220-6C14-46F1-B0D9-93DAA190AB6B}"/>
                    </a:ext>
                  </a:extLst>
                </p14:cNvPr>
                <p14:cNvContentPartPr/>
                <p14:nvPr/>
              </p14:nvContentPartPr>
              <p14:xfrm>
                <a:off x="9280125" y="1094557"/>
                <a:ext cx="907200" cy="713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4D3E220-6C14-46F1-B0D9-93DAA190AB6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62485" y="1076917"/>
                  <a:ext cx="94284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FE995E0-CE2C-48ED-8D40-096D2654CEEF}"/>
                    </a:ext>
                  </a:extLst>
                </p14:cNvPr>
                <p14:cNvContentPartPr/>
                <p14:nvPr/>
              </p14:nvContentPartPr>
              <p14:xfrm>
                <a:off x="9427365" y="1144957"/>
                <a:ext cx="824040" cy="60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FE995E0-CE2C-48ED-8D40-096D2654CEE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09365" y="1126957"/>
                  <a:ext cx="859680" cy="63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AE58614-2559-41E3-AB6F-39DD85E959C0}"/>
              </a:ext>
            </a:extLst>
          </p:cNvPr>
          <p:cNvGrpSpPr/>
          <p:nvPr/>
        </p:nvGrpSpPr>
        <p:grpSpPr>
          <a:xfrm>
            <a:off x="6513885" y="879277"/>
            <a:ext cx="1832760" cy="1183680"/>
            <a:chOff x="6513885" y="879277"/>
            <a:chExt cx="1832760" cy="11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81F528-C813-4DFA-8C7E-94FA382F83CC}"/>
                    </a:ext>
                  </a:extLst>
                </p14:cNvPr>
                <p14:cNvContentPartPr/>
                <p14:nvPr/>
              </p14:nvContentPartPr>
              <p14:xfrm>
                <a:off x="7771725" y="1364917"/>
                <a:ext cx="72720" cy="21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81F528-C813-4DFA-8C7E-94FA382F83C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53725" y="1347277"/>
                  <a:ext cx="108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0DFCF1-7E65-4B2C-BDB4-256764BA435D}"/>
                    </a:ext>
                  </a:extLst>
                </p14:cNvPr>
                <p14:cNvContentPartPr/>
                <p14:nvPr/>
              </p14:nvContentPartPr>
              <p14:xfrm>
                <a:off x="7963605" y="1533037"/>
                <a:ext cx="107640" cy="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0DFCF1-7E65-4B2C-BDB4-256764BA43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45965" y="1515397"/>
                  <a:ext cx="143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056CA9-65CD-4373-BC97-C762D2B3E0D5}"/>
                    </a:ext>
                  </a:extLst>
                </p14:cNvPr>
                <p14:cNvContentPartPr/>
                <p14:nvPr/>
              </p14:nvContentPartPr>
              <p14:xfrm>
                <a:off x="7999605" y="1535557"/>
                <a:ext cx="30600" cy="16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056CA9-65CD-4373-BC97-C762D2B3E0D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81965" y="1517557"/>
                  <a:ext cx="66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7760B9-E1CE-45B4-9EB4-864C07369E75}"/>
                    </a:ext>
                  </a:extLst>
                </p14:cNvPr>
                <p14:cNvContentPartPr/>
                <p14:nvPr/>
              </p14:nvContentPartPr>
              <p14:xfrm>
                <a:off x="8242605" y="1168357"/>
                <a:ext cx="104040" cy="527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7760B9-E1CE-45B4-9EB4-864C07369E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24605" y="1150717"/>
                  <a:ext cx="1396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352BC5-2EEA-4691-B4EB-BE09FD98745E}"/>
                    </a:ext>
                  </a:extLst>
                </p14:cNvPr>
                <p14:cNvContentPartPr/>
                <p14:nvPr/>
              </p14:nvContentPartPr>
              <p14:xfrm>
                <a:off x="6513885" y="1387957"/>
                <a:ext cx="59040" cy="19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352BC5-2EEA-4691-B4EB-BE09FD98745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95885" y="1369957"/>
                  <a:ext cx="94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7A1025-2B64-464E-8D95-CBD68EFA63CB}"/>
                    </a:ext>
                  </a:extLst>
                </p14:cNvPr>
                <p14:cNvContentPartPr/>
                <p14:nvPr/>
              </p14:nvContentPartPr>
              <p14:xfrm>
                <a:off x="6689565" y="1545637"/>
                <a:ext cx="70920" cy="20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7A1025-2B64-464E-8D95-CBD68EFA63C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71925" y="1527637"/>
                  <a:ext cx="106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90A1EE-511B-45CE-AD75-26E8F8AFF6C5}"/>
                    </a:ext>
                  </a:extLst>
                </p14:cNvPr>
                <p14:cNvContentPartPr/>
                <p14:nvPr/>
              </p14:nvContentPartPr>
              <p14:xfrm>
                <a:off x="7184205" y="1368157"/>
                <a:ext cx="57960" cy="205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90A1EE-511B-45CE-AD75-26E8F8AFF6C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66205" y="1350517"/>
                  <a:ext cx="93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B9AF1C-05E1-49FE-B60F-37DD6610622B}"/>
                    </a:ext>
                  </a:extLst>
                </p14:cNvPr>
                <p14:cNvContentPartPr/>
                <p14:nvPr/>
              </p14:nvContentPartPr>
              <p14:xfrm>
                <a:off x="7300485" y="1533037"/>
                <a:ext cx="65160" cy="9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B9AF1C-05E1-49FE-B60F-37DD6610622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82845" y="1515397"/>
                  <a:ext cx="100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0B3F03-C3DC-4F3E-8D8A-9E54CB497441}"/>
                    </a:ext>
                  </a:extLst>
                </p14:cNvPr>
                <p14:cNvContentPartPr/>
                <p14:nvPr/>
              </p14:nvContentPartPr>
              <p14:xfrm>
                <a:off x="7371765" y="1563997"/>
                <a:ext cx="2160" cy="14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0B3F03-C3DC-4F3E-8D8A-9E54CB4974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54125" y="1545997"/>
                  <a:ext cx="37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C5EEB8-A367-48BC-887F-3E93F95A0A92}"/>
                    </a:ext>
                  </a:extLst>
                </p14:cNvPr>
                <p14:cNvContentPartPr/>
                <p14:nvPr/>
              </p14:nvContentPartPr>
              <p14:xfrm>
                <a:off x="7467525" y="1595677"/>
                <a:ext cx="15840" cy="10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C5EEB8-A367-48BC-887F-3E93F95A0A9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49525" y="1577677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EC471D-2BB3-4FE8-8606-F9FBAFB684F8}"/>
                    </a:ext>
                  </a:extLst>
                </p14:cNvPr>
                <p14:cNvContentPartPr/>
                <p14:nvPr/>
              </p14:nvContentPartPr>
              <p14:xfrm>
                <a:off x="6973965" y="1547797"/>
                <a:ext cx="32040" cy="144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EC471D-2BB3-4FE8-8606-F9FBAFB684F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55965" y="1529797"/>
                  <a:ext cx="67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7E2DC7-C451-4ED2-BB8F-7B82F1306570}"/>
                    </a:ext>
                  </a:extLst>
                </p14:cNvPr>
                <p14:cNvContentPartPr/>
                <p14:nvPr/>
              </p14:nvContentPartPr>
              <p14:xfrm>
                <a:off x="6589485" y="1771717"/>
                <a:ext cx="44640" cy="291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7E2DC7-C451-4ED2-BB8F-7B82F130657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71485" y="1754077"/>
                  <a:ext cx="80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6B13B1-5B4F-4E4A-A564-006B40FC5211}"/>
                    </a:ext>
                  </a:extLst>
                </p14:cNvPr>
                <p14:cNvContentPartPr/>
                <p14:nvPr/>
              </p14:nvContentPartPr>
              <p14:xfrm>
                <a:off x="6548805" y="1730317"/>
                <a:ext cx="123840" cy="8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6B13B1-5B4F-4E4A-A564-006B40FC521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31165" y="1712317"/>
                  <a:ext cx="159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16E5EF-2203-494D-B73D-2E7991929BC5}"/>
                    </a:ext>
                  </a:extLst>
                </p14:cNvPr>
                <p14:cNvContentPartPr/>
                <p14:nvPr/>
              </p14:nvContentPartPr>
              <p14:xfrm>
                <a:off x="7134525" y="940117"/>
                <a:ext cx="226080" cy="167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16E5EF-2203-494D-B73D-2E7991929BC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16525" y="922477"/>
                  <a:ext cx="261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817B15-DE8E-4719-9639-0EF9E355B2F4}"/>
                    </a:ext>
                  </a:extLst>
                </p14:cNvPr>
                <p14:cNvContentPartPr/>
                <p14:nvPr/>
              </p14:nvContentPartPr>
              <p14:xfrm>
                <a:off x="7136325" y="879277"/>
                <a:ext cx="266400" cy="232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817B15-DE8E-4719-9639-0EF9E355B2F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18685" y="861637"/>
                  <a:ext cx="302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B7DB8D-8A1D-4710-B3BE-9DEF43A66C29}"/>
                    </a:ext>
                  </a:extLst>
                </p14:cNvPr>
                <p14:cNvContentPartPr/>
                <p14:nvPr/>
              </p14:nvContentPartPr>
              <p14:xfrm>
                <a:off x="7704045" y="897277"/>
                <a:ext cx="186120" cy="173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B7DB8D-8A1D-4710-B3BE-9DEF43A66C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86045" y="879277"/>
                  <a:ext cx="22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3EBBF8-AA90-4BD4-A42B-572517AE03C2}"/>
                    </a:ext>
                  </a:extLst>
                </p14:cNvPr>
                <p14:cNvContentPartPr/>
                <p14:nvPr/>
              </p14:nvContentPartPr>
              <p14:xfrm>
                <a:off x="7764165" y="884317"/>
                <a:ext cx="284760" cy="228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3EBBF8-AA90-4BD4-A42B-572517AE03C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46525" y="866317"/>
                  <a:ext cx="32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73AC18-E286-4675-A76F-1216DCEF2A32}"/>
                    </a:ext>
                  </a:extLst>
                </p14:cNvPr>
                <p14:cNvContentPartPr/>
                <p14:nvPr/>
              </p14:nvContentPartPr>
              <p14:xfrm>
                <a:off x="6776325" y="1201117"/>
                <a:ext cx="90720" cy="671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73AC18-E286-4675-A76F-1216DCEF2A3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58325" y="1183477"/>
                  <a:ext cx="126360" cy="70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76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B67ECF-114A-4DAC-9BD1-0ED9BEBC1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/>
              <a:t>erratic </a:t>
            </a:r>
            <a:r>
              <a:rPr lang="en-US"/>
              <a:t>vacuum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59C6C-E228-4880-84EA-EBA6EEA8DCBC}"/>
              </a:ext>
            </a:extLst>
          </p:cNvPr>
          <p:cNvSpPr txBox="1"/>
          <p:nvPr/>
        </p:nvSpPr>
        <p:spPr>
          <a:xfrm>
            <a:off x="1359853" y="1507315"/>
            <a:ext cx="7217617" cy="26174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12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Suck action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at a square:</a:t>
            </a:r>
          </a:p>
          <a:p>
            <a:pPr algn="l">
              <a:spcAft>
                <a:spcPts val="1200"/>
              </a:spcAft>
            </a:pP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9D3920-E014-4844-AE54-CA618A03211B}"/>
              </a:ext>
            </a:extLst>
          </p:cNvPr>
          <p:cNvGrpSpPr/>
          <p:nvPr/>
        </p:nvGrpSpPr>
        <p:grpSpPr>
          <a:xfrm>
            <a:off x="4597965" y="838237"/>
            <a:ext cx="1348560" cy="1446120"/>
            <a:chOff x="4597965" y="838237"/>
            <a:chExt cx="1348560" cy="14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B8C9D5-3570-41D8-964B-95C269DF0590}"/>
                    </a:ext>
                  </a:extLst>
                </p14:cNvPr>
                <p14:cNvContentPartPr/>
                <p14:nvPr/>
              </p14:nvContentPartPr>
              <p14:xfrm>
                <a:off x="4597965" y="1199317"/>
                <a:ext cx="650160" cy="502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B8C9D5-3570-41D8-964B-95C269DF05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0325" y="1181677"/>
                  <a:ext cx="6858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BBB749-5E35-437D-92AE-E2D68C166830}"/>
                    </a:ext>
                  </a:extLst>
                </p14:cNvPr>
                <p14:cNvContentPartPr/>
                <p14:nvPr/>
              </p14:nvContentPartPr>
              <p14:xfrm>
                <a:off x="5411925" y="838237"/>
                <a:ext cx="534600" cy="33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BBB749-5E35-437D-92AE-E2D68C166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4285" y="820237"/>
                  <a:ext cx="570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781262-FA9D-45B7-9AA3-789B4D720366}"/>
                    </a:ext>
                  </a:extLst>
                </p14:cNvPr>
                <p14:cNvContentPartPr/>
                <p14:nvPr/>
              </p14:nvContentPartPr>
              <p14:xfrm>
                <a:off x="4607325" y="1732117"/>
                <a:ext cx="695880" cy="47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781262-FA9D-45B7-9AA3-789B4D7203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89325" y="1714117"/>
                  <a:ext cx="731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559FF9-2191-494C-9462-3ABA6E619A01}"/>
                    </a:ext>
                  </a:extLst>
                </p14:cNvPr>
                <p14:cNvContentPartPr/>
                <p14:nvPr/>
              </p14:nvContentPartPr>
              <p14:xfrm>
                <a:off x="5517765" y="1974757"/>
                <a:ext cx="408600" cy="30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559FF9-2191-494C-9462-3ABA6E619A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9765" y="1957117"/>
                  <a:ext cx="444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5BE380-7668-4ECC-B957-A807F60EBFCC}"/>
                    </a:ext>
                  </a:extLst>
                </p14:cNvPr>
                <p14:cNvContentPartPr/>
                <p14:nvPr/>
              </p14:nvContentPartPr>
              <p14:xfrm>
                <a:off x="5488605" y="1835077"/>
                <a:ext cx="457920" cy="420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5BE380-7668-4ECC-B957-A807F60EB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70965" y="1817437"/>
                  <a:ext cx="493560" cy="45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308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9E379-F53C-4A87-A975-99F4720F6D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need 2 changes: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ED824-BE28-4B3F-9373-2640D65E7BA9}"/>
              </a:ext>
            </a:extLst>
          </p:cNvPr>
          <p:cNvSpPr txBox="1"/>
          <p:nvPr/>
        </p:nvSpPr>
        <p:spPr>
          <a:xfrm>
            <a:off x="881148" y="1679171"/>
            <a:ext cx="10091651" cy="2926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RESULTS function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85F021-E641-4019-8A19-6EB9C0F1E2BB}"/>
                  </a:ext>
                </a:extLst>
              </p14:cNvPr>
              <p14:cNvContentPartPr/>
              <p14:nvPr/>
            </p14:nvContentPartPr>
            <p14:xfrm>
              <a:off x="5023845" y="1266277"/>
              <a:ext cx="62640" cy="165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85F021-E641-4019-8A19-6EB9C0F1E2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6205" y="1248277"/>
                <a:ext cx="9828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407FD-7CE6-4DD0-93F2-DEAF5601C50F}"/>
              </a:ext>
            </a:extLst>
          </p:cNvPr>
          <p:cNvGrpSpPr/>
          <p:nvPr/>
        </p:nvGrpSpPr>
        <p:grpSpPr>
          <a:xfrm>
            <a:off x="5242365" y="1144957"/>
            <a:ext cx="433080" cy="433800"/>
            <a:chOff x="5242365" y="1144957"/>
            <a:chExt cx="43308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BFDCA9-234E-49D7-9A92-C1A929E15929}"/>
                    </a:ext>
                  </a:extLst>
                </p14:cNvPr>
                <p14:cNvContentPartPr/>
                <p14:nvPr/>
              </p14:nvContentPartPr>
              <p14:xfrm>
                <a:off x="5242365" y="1364197"/>
                <a:ext cx="19440" cy="16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BFDCA9-234E-49D7-9A92-C1A929E159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4725" y="1346197"/>
                  <a:ext cx="5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1184F2-43D6-4B04-9FAC-DC958356E76F}"/>
                    </a:ext>
                  </a:extLst>
                </p14:cNvPr>
                <p14:cNvContentPartPr/>
                <p14:nvPr/>
              </p14:nvContentPartPr>
              <p14:xfrm>
                <a:off x="5332725" y="1321357"/>
                <a:ext cx="187200" cy="14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1184F2-43D6-4B04-9FAC-DC958356E7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4725" y="1303357"/>
                  <a:ext cx="222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B12971-BE37-4E0B-8B58-198C9DCD668E}"/>
                    </a:ext>
                  </a:extLst>
                </p14:cNvPr>
                <p14:cNvContentPartPr/>
                <p14:nvPr/>
              </p14:nvContentPartPr>
              <p14:xfrm>
                <a:off x="5574285" y="1144957"/>
                <a:ext cx="101160" cy="433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B12971-BE37-4E0B-8B58-198C9DCD66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6645" y="1126957"/>
                  <a:ext cx="13680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335174-B315-46C9-9C0E-34099B60243B}"/>
              </a:ext>
            </a:extLst>
          </p:cNvPr>
          <p:cNvGrpSpPr/>
          <p:nvPr/>
        </p:nvGrpSpPr>
        <p:grpSpPr>
          <a:xfrm>
            <a:off x="6249285" y="1257637"/>
            <a:ext cx="221400" cy="156240"/>
            <a:chOff x="6249285" y="1257637"/>
            <a:chExt cx="2214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4FD682-8C3E-45D4-A2C6-81E25DF9A8D3}"/>
                    </a:ext>
                  </a:extLst>
                </p14:cNvPr>
                <p14:cNvContentPartPr/>
                <p14:nvPr/>
              </p14:nvContentPartPr>
              <p14:xfrm>
                <a:off x="6249285" y="1257637"/>
                <a:ext cx="1645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4FD682-8C3E-45D4-A2C6-81E25DF9A8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1645" y="1239997"/>
                  <a:ext cx="200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A2F1E1-92A0-46B4-A831-D897522A931C}"/>
                    </a:ext>
                  </a:extLst>
                </p14:cNvPr>
                <p14:cNvContentPartPr/>
                <p14:nvPr/>
              </p14:nvContentPartPr>
              <p14:xfrm>
                <a:off x="6322365" y="1393357"/>
                <a:ext cx="148320" cy="2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A2F1E1-92A0-46B4-A831-D897522A93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04725" y="1375717"/>
                  <a:ext cx="18396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F9A0BC-46E5-455F-A237-893888C035CC}"/>
                  </a:ext>
                </a:extLst>
              </p14:cNvPr>
              <p14:cNvContentPartPr/>
              <p14:nvPr/>
            </p14:nvContentPartPr>
            <p14:xfrm>
              <a:off x="6933645" y="1257277"/>
              <a:ext cx="137160" cy="210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F9A0BC-46E5-455F-A237-893888C035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15645" y="1239277"/>
                <a:ext cx="172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029058-2241-4796-BCE3-14D1DBFB4398}"/>
                  </a:ext>
                </a:extLst>
              </p14:cNvPr>
              <p14:cNvContentPartPr/>
              <p14:nvPr/>
            </p14:nvContentPartPr>
            <p14:xfrm>
              <a:off x="7217685" y="1138477"/>
              <a:ext cx="25560" cy="133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029058-2241-4796-BCE3-14D1DBFB43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9685" y="1120477"/>
                <a:ext cx="6120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90F4599-50CD-4533-BB9C-063355116315}"/>
              </a:ext>
            </a:extLst>
          </p:cNvPr>
          <p:cNvGrpSpPr/>
          <p:nvPr/>
        </p:nvGrpSpPr>
        <p:grpSpPr>
          <a:xfrm>
            <a:off x="3293325" y="1093117"/>
            <a:ext cx="1560600" cy="444600"/>
            <a:chOff x="3293325" y="1093117"/>
            <a:chExt cx="15606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742909-AB8F-4405-AB18-41B384079C78}"/>
                    </a:ext>
                  </a:extLst>
                </p14:cNvPr>
                <p14:cNvContentPartPr/>
                <p14:nvPr/>
              </p14:nvContentPartPr>
              <p14:xfrm>
                <a:off x="3293325" y="1254397"/>
                <a:ext cx="207360" cy="244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742909-AB8F-4405-AB18-41B384079C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5685" y="1236757"/>
                  <a:ext cx="243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5033E7-7779-4650-95C1-2864E97B5754}"/>
                    </a:ext>
                  </a:extLst>
                </p14:cNvPr>
                <p14:cNvContentPartPr/>
                <p14:nvPr/>
              </p14:nvContentPartPr>
              <p14:xfrm>
                <a:off x="3550725" y="1299037"/>
                <a:ext cx="14760" cy="14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5033E7-7779-4650-95C1-2864E97B57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2725" y="1281397"/>
                  <a:ext cx="50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7D6F90F-B702-412D-9E34-2F8FDA194B4F}"/>
                    </a:ext>
                  </a:extLst>
                </p14:cNvPr>
                <p14:cNvContentPartPr/>
                <p14:nvPr/>
              </p14:nvContentPartPr>
              <p14:xfrm>
                <a:off x="3566925" y="1209757"/>
                <a:ext cx="139320" cy="14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7D6F90F-B702-412D-9E34-2F8FDA194B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48925" y="1192117"/>
                  <a:ext cx="174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E3787E-9254-4D41-B950-20AEA58D0DD0}"/>
                    </a:ext>
                  </a:extLst>
                </p14:cNvPr>
                <p14:cNvContentPartPr/>
                <p14:nvPr/>
              </p14:nvContentPartPr>
              <p14:xfrm>
                <a:off x="3585645" y="1470397"/>
                <a:ext cx="107640" cy="2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E3787E-9254-4D41-B950-20AEA58D0D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8005" y="1452757"/>
                  <a:ext cx="143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7B10FC-CD95-4D6E-B7F3-534422F2C939}"/>
                    </a:ext>
                  </a:extLst>
                </p14:cNvPr>
                <p14:cNvContentPartPr/>
                <p14:nvPr/>
              </p14:nvContentPartPr>
              <p14:xfrm>
                <a:off x="3768525" y="1236397"/>
                <a:ext cx="90360" cy="22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7B10FC-CD95-4D6E-B7F3-534422F2C9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0525" y="1218397"/>
                  <a:ext cx="126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BF91B-50D4-4256-8815-F0F7064FDF9A}"/>
                    </a:ext>
                  </a:extLst>
                </p14:cNvPr>
                <p14:cNvContentPartPr/>
                <p14:nvPr/>
              </p14:nvContentPartPr>
              <p14:xfrm>
                <a:off x="3925125" y="1287877"/>
                <a:ext cx="158400" cy="18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BF91B-50D4-4256-8815-F0F7064FDF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7125" y="1269877"/>
                  <a:ext cx="19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B32A61-332D-480E-98C6-69EC998A47BA}"/>
                    </a:ext>
                  </a:extLst>
                </p14:cNvPr>
                <p14:cNvContentPartPr/>
                <p14:nvPr/>
              </p14:nvContentPartPr>
              <p14:xfrm>
                <a:off x="4180365" y="1266637"/>
                <a:ext cx="47160" cy="17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B32A61-332D-480E-98C6-69EC998A47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2365" y="1248997"/>
                  <a:ext cx="82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F6723A-FDB8-4D50-8F1F-D2569FBC5949}"/>
                    </a:ext>
                  </a:extLst>
                </p14:cNvPr>
                <p14:cNvContentPartPr/>
                <p14:nvPr/>
              </p14:nvContentPartPr>
              <p14:xfrm>
                <a:off x="4212765" y="1402357"/>
                <a:ext cx="146520" cy="1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F6723A-FDB8-4D50-8F1F-D2569FBC59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95125" y="1384357"/>
                  <a:ext cx="182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099B96-048E-4D8D-8828-9C20B7365620}"/>
                    </a:ext>
                  </a:extLst>
                </p14:cNvPr>
                <p14:cNvContentPartPr/>
                <p14:nvPr/>
              </p14:nvContentPartPr>
              <p14:xfrm>
                <a:off x="4427685" y="1314517"/>
                <a:ext cx="6840" cy="13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099B96-048E-4D8D-8828-9C20B73656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09685" y="1296877"/>
                  <a:ext cx="42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8E4EC-8F36-4FEF-ABC5-B2D4A9104171}"/>
                    </a:ext>
                  </a:extLst>
                </p14:cNvPr>
                <p14:cNvContentPartPr/>
                <p14:nvPr/>
              </p14:nvContentPartPr>
              <p14:xfrm>
                <a:off x="4391325" y="1244677"/>
                <a:ext cx="107640" cy="1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8E4EC-8F36-4FEF-ABC5-B2D4A91041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3685" y="1227037"/>
                  <a:ext cx="143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7BF9CD-4BC5-445B-A8D9-40761C8F65F7}"/>
                    </a:ext>
                  </a:extLst>
                </p14:cNvPr>
                <p14:cNvContentPartPr/>
                <p14:nvPr/>
              </p14:nvContentPartPr>
              <p14:xfrm>
                <a:off x="4772205" y="1093117"/>
                <a:ext cx="81720" cy="44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7BF9CD-4BC5-445B-A8D9-40761C8F65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54565" y="1075117"/>
                  <a:ext cx="1173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B95249-53B2-4B5C-9EB3-5FBD7FBEAF4E}"/>
                    </a:ext>
                  </a:extLst>
                </p14:cNvPr>
                <p14:cNvContentPartPr/>
                <p14:nvPr/>
              </p14:nvContentPartPr>
              <p14:xfrm>
                <a:off x="4596165" y="1178437"/>
                <a:ext cx="91800" cy="18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B95249-53B2-4B5C-9EB3-5FBD7FBEAF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8525" y="1160437"/>
                  <a:ext cx="12744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FA87174-EC3E-45AB-BCD8-E50BEC753AA3}"/>
                  </a:ext>
                </a:extLst>
              </p14:cNvPr>
              <p14:cNvContentPartPr/>
              <p14:nvPr/>
            </p14:nvContentPartPr>
            <p14:xfrm>
              <a:off x="6715125" y="1025437"/>
              <a:ext cx="111240" cy="609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FA87174-EC3E-45AB-BCD8-E50BEC753A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97485" y="1007437"/>
                <a:ext cx="1468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453CC8-E01D-4D68-9EE0-74CDD3D153D6}"/>
                  </a:ext>
                </a:extLst>
              </p14:cNvPr>
              <p14:cNvContentPartPr/>
              <p14:nvPr/>
            </p14:nvContentPartPr>
            <p14:xfrm>
              <a:off x="7290765" y="1454197"/>
              <a:ext cx="30240" cy="147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453CC8-E01D-4D68-9EE0-74CDD3D153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72765" y="1436557"/>
                <a:ext cx="658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C2CB20E-7F37-42D8-A141-E521F86DF45D}"/>
              </a:ext>
            </a:extLst>
          </p:cNvPr>
          <p:cNvGrpSpPr/>
          <p:nvPr/>
        </p:nvGrpSpPr>
        <p:grpSpPr>
          <a:xfrm>
            <a:off x="7627725" y="1068637"/>
            <a:ext cx="638280" cy="558360"/>
            <a:chOff x="7627725" y="1068637"/>
            <a:chExt cx="63828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F5B79C-43A2-4B08-9324-5F6EDFE8AA87}"/>
                    </a:ext>
                  </a:extLst>
                </p14:cNvPr>
                <p14:cNvContentPartPr/>
                <p14:nvPr/>
              </p14:nvContentPartPr>
              <p14:xfrm>
                <a:off x="7627725" y="1304077"/>
                <a:ext cx="185760" cy="21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F5B79C-43A2-4B08-9324-5F6EDFE8AA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9725" y="1286077"/>
                  <a:ext cx="221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6468B2-1CDA-42A1-99D6-8956D55F656D}"/>
                    </a:ext>
                  </a:extLst>
                </p14:cNvPr>
                <p14:cNvContentPartPr/>
                <p14:nvPr/>
              </p14:nvContentPartPr>
              <p14:xfrm>
                <a:off x="7904205" y="1196077"/>
                <a:ext cx="42840" cy="15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6468B2-1CDA-42A1-99D6-8956D55F65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86205" y="1178077"/>
                  <a:ext cx="78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2BDBFA-4A6C-4DFF-B69F-C4BF33908760}"/>
                    </a:ext>
                  </a:extLst>
                </p14:cNvPr>
                <p14:cNvContentPartPr/>
                <p14:nvPr/>
              </p14:nvContentPartPr>
              <p14:xfrm>
                <a:off x="8006085" y="1207597"/>
                <a:ext cx="3024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2BDBFA-4A6C-4DFF-B69F-C4BF339087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8445" y="1189597"/>
                  <a:ext cx="65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FD24A5-7D90-4228-8919-FF6B7BFA1F1F}"/>
                    </a:ext>
                  </a:extLst>
                </p14:cNvPr>
                <p14:cNvContentPartPr/>
                <p14:nvPr/>
              </p14:nvContentPartPr>
              <p14:xfrm>
                <a:off x="8158725" y="1068637"/>
                <a:ext cx="107280" cy="558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FD24A5-7D90-4228-8919-FF6B7BFA1F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40725" y="1050997"/>
                  <a:ext cx="142920" cy="59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68CD23E-CEC2-4E24-B444-B23E910CE6E1}"/>
                  </a:ext>
                </a:extLst>
              </p14:cNvPr>
              <p14:cNvContentPartPr/>
              <p14:nvPr/>
            </p14:nvContentPartPr>
            <p14:xfrm>
              <a:off x="4264605" y="2026597"/>
              <a:ext cx="136800" cy="1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68CD23E-CEC2-4E24-B444-B23E910CE6E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46605" y="2008957"/>
                <a:ext cx="17244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579A2D6-2050-40D4-94C0-6E023467304D}"/>
              </a:ext>
            </a:extLst>
          </p:cNvPr>
          <p:cNvGrpSpPr/>
          <p:nvPr/>
        </p:nvGrpSpPr>
        <p:grpSpPr>
          <a:xfrm>
            <a:off x="7757685" y="3361837"/>
            <a:ext cx="2573280" cy="2539080"/>
            <a:chOff x="7757685" y="3361837"/>
            <a:chExt cx="2573280" cy="25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7BE540-E802-4E3E-B028-EF23706C85EF}"/>
                    </a:ext>
                  </a:extLst>
                </p14:cNvPr>
                <p14:cNvContentPartPr/>
                <p14:nvPr/>
              </p14:nvContentPartPr>
              <p14:xfrm>
                <a:off x="8694765" y="3361837"/>
                <a:ext cx="466200" cy="428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7BE540-E802-4E3E-B028-EF23706C85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76765" y="3343837"/>
                  <a:ext cx="501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837C28-BF69-419E-A3F0-B65220A74CDF}"/>
                    </a:ext>
                  </a:extLst>
                </p14:cNvPr>
                <p14:cNvContentPartPr/>
                <p14:nvPr/>
              </p14:nvContentPartPr>
              <p14:xfrm>
                <a:off x="8209125" y="3820477"/>
                <a:ext cx="440640" cy="62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837C28-BF69-419E-A3F0-B65220A74C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91485" y="3802837"/>
                  <a:ext cx="47628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22E0C4E-7EB1-4ADE-B14C-4D11C456045F}"/>
                    </a:ext>
                  </a:extLst>
                </p14:cNvPr>
                <p14:cNvContentPartPr/>
                <p14:nvPr/>
              </p14:nvContentPartPr>
              <p14:xfrm>
                <a:off x="7757685" y="4403677"/>
                <a:ext cx="544320" cy="64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2E0C4E-7EB1-4ADE-B14C-4D11C45604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39685" y="4385677"/>
                  <a:ext cx="5799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AE203A-8BEE-46B3-B522-E08C3F655C69}"/>
                    </a:ext>
                  </a:extLst>
                </p14:cNvPr>
                <p14:cNvContentPartPr/>
                <p14:nvPr/>
              </p14:nvContentPartPr>
              <p14:xfrm>
                <a:off x="9142965" y="3921277"/>
                <a:ext cx="637560" cy="51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AE203A-8BEE-46B3-B522-E08C3F655C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25325" y="3903637"/>
                  <a:ext cx="6732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83B24A-1FEE-44D2-BADE-4F6596C30ECD}"/>
                    </a:ext>
                  </a:extLst>
                </p14:cNvPr>
                <p14:cNvContentPartPr/>
                <p14:nvPr/>
              </p14:nvContentPartPr>
              <p14:xfrm>
                <a:off x="9527805" y="4526437"/>
                <a:ext cx="472680" cy="53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83B24A-1FEE-44D2-BADE-4F6596C30E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09805" y="4508797"/>
                  <a:ext cx="5083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0E5028-FDD0-414A-ADD8-92E48C9AB034}"/>
                    </a:ext>
                  </a:extLst>
                </p14:cNvPr>
                <p14:cNvContentPartPr/>
                <p14:nvPr/>
              </p14:nvContentPartPr>
              <p14:xfrm>
                <a:off x="9100125" y="5068597"/>
                <a:ext cx="309240" cy="487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0E5028-FDD0-414A-ADD8-92E48C9AB0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82485" y="5050957"/>
                  <a:ext cx="3448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D4270F-2AFD-460F-9DE5-88A8108271A1}"/>
                    </a:ext>
                  </a:extLst>
                </p14:cNvPr>
                <p14:cNvContentPartPr/>
                <p14:nvPr/>
              </p14:nvContentPartPr>
              <p14:xfrm>
                <a:off x="8735805" y="5553517"/>
                <a:ext cx="451080" cy="34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D4270F-2AFD-460F-9DE5-88A8108271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18165" y="5535517"/>
                  <a:ext cx="486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A4F79C-9CCD-486B-8E62-EC05381BD758}"/>
                    </a:ext>
                  </a:extLst>
                </p14:cNvPr>
                <p14:cNvContentPartPr/>
                <p14:nvPr/>
              </p14:nvContentPartPr>
              <p14:xfrm>
                <a:off x="9792765" y="5095597"/>
                <a:ext cx="375840" cy="29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A4F79C-9CCD-486B-8E62-EC05381BD7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4765" y="5077597"/>
                  <a:ext cx="41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71C928-C11B-41CD-BD72-F150DB16BD7A}"/>
                    </a:ext>
                  </a:extLst>
                </p14:cNvPr>
                <p14:cNvContentPartPr/>
                <p14:nvPr/>
              </p14:nvContentPartPr>
              <p14:xfrm>
                <a:off x="10071765" y="5396917"/>
                <a:ext cx="259200" cy="38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71C928-C11B-41CD-BD72-F150DB16BD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53765" y="5378917"/>
                  <a:ext cx="294840" cy="42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30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B7A8B-A4F3-454E-B20A-8E53392C3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" r="20024"/>
          <a:stretch/>
        </p:blipFill>
        <p:spPr>
          <a:xfrm>
            <a:off x="5824330" y="894521"/>
            <a:ext cx="6241774" cy="52201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3D8AF-D2E4-4259-ACED-346643532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AND-OR search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1BA79-BA08-46ED-8E59-9528030C3D82}"/>
              </a:ext>
            </a:extLst>
          </p:cNvPr>
          <p:cNvSpPr txBox="1"/>
          <p:nvPr/>
        </p:nvSpPr>
        <p:spPr>
          <a:xfrm>
            <a:off x="545607" y="1031595"/>
            <a:ext cx="5454765" cy="3108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AND-OR search trees </a:t>
            </a:r>
            <a:endParaRPr lang="en-US" sz="22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1488">
              <a:spcAft>
                <a:spcPts val="600"/>
              </a:spcAft>
            </a:pPr>
            <a:endParaRPr lang="en-US" sz="22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14388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OR nodes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14388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AND nodes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b="1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38134-7FE6-4727-B0F5-B1D7F5FCCA0D}"/>
              </a:ext>
            </a:extLst>
          </p:cNvPr>
          <p:cNvSpPr txBox="1"/>
          <p:nvPr/>
        </p:nvSpPr>
        <p:spPr>
          <a:xfrm>
            <a:off x="9824096" y="6474399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B562E2-6BD4-4532-983E-D7E698B2E787}"/>
              </a:ext>
            </a:extLst>
          </p:cNvPr>
          <p:cNvGrpSpPr/>
          <p:nvPr/>
        </p:nvGrpSpPr>
        <p:grpSpPr>
          <a:xfrm>
            <a:off x="3035925" y="1860997"/>
            <a:ext cx="974520" cy="324720"/>
            <a:chOff x="3035925" y="1860997"/>
            <a:chExt cx="9745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B19F28-CE20-4A9A-9B7F-97FDDB8B1247}"/>
                    </a:ext>
                  </a:extLst>
                </p14:cNvPr>
                <p14:cNvContentPartPr/>
                <p14:nvPr/>
              </p14:nvContentPartPr>
              <p14:xfrm>
                <a:off x="3035925" y="1974037"/>
                <a:ext cx="72720" cy="19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B19F28-CE20-4A9A-9B7F-97FDDB8B12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17925" y="1956037"/>
                  <a:ext cx="108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F6B50B-82CA-4ED4-A4AB-A29B9BA0F82B}"/>
                    </a:ext>
                  </a:extLst>
                </p14:cNvPr>
                <p14:cNvContentPartPr/>
                <p14:nvPr/>
              </p14:nvContentPartPr>
              <p14:xfrm>
                <a:off x="3215205" y="1860997"/>
                <a:ext cx="601920" cy="31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F6B50B-82CA-4ED4-A4AB-A29B9BA0F8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7205" y="1843357"/>
                  <a:ext cx="637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E17737-97AC-458C-B77F-5052D92588F9}"/>
                    </a:ext>
                  </a:extLst>
                </p14:cNvPr>
                <p14:cNvContentPartPr/>
                <p14:nvPr/>
              </p14:nvContentPartPr>
              <p14:xfrm>
                <a:off x="3886245" y="2020117"/>
                <a:ext cx="124200" cy="16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E17737-97AC-458C-B77F-5052D92588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8245" y="2002117"/>
                  <a:ext cx="15984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64BDD5-5A55-41EE-8075-B9149BBA1497}"/>
                  </a:ext>
                </a:extLst>
              </p14:cNvPr>
              <p14:cNvContentPartPr/>
              <p14:nvPr/>
            </p14:nvContentPartPr>
            <p14:xfrm>
              <a:off x="8590005" y="912757"/>
              <a:ext cx="283320" cy="223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64BDD5-5A55-41EE-8075-B9149BBA14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2005" y="894757"/>
                <a:ext cx="31896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F3BAECC-BC9B-4007-8BA0-C1888FC36D27}"/>
              </a:ext>
            </a:extLst>
          </p:cNvPr>
          <p:cNvGrpSpPr/>
          <p:nvPr/>
        </p:nvGrpSpPr>
        <p:grpSpPr>
          <a:xfrm>
            <a:off x="5422005" y="3072757"/>
            <a:ext cx="327240" cy="202680"/>
            <a:chOff x="5422005" y="3072757"/>
            <a:chExt cx="327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6842D0-70BD-4F78-AEC0-2AC0E3C2F91F}"/>
                    </a:ext>
                  </a:extLst>
                </p14:cNvPr>
                <p14:cNvContentPartPr/>
                <p14:nvPr/>
              </p14:nvContentPartPr>
              <p14:xfrm>
                <a:off x="5422005" y="3108397"/>
                <a:ext cx="301680" cy="4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6842D0-70BD-4F78-AEC0-2AC0E3C2F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005" y="3090757"/>
                  <a:ext cx="33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AAEA7E-F15B-4665-ADAB-C2DF7C785678}"/>
                    </a:ext>
                  </a:extLst>
                </p14:cNvPr>
                <p14:cNvContentPartPr/>
                <p14:nvPr/>
              </p14:nvContentPartPr>
              <p14:xfrm>
                <a:off x="5675445" y="3072757"/>
                <a:ext cx="73800" cy="20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AAEA7E-F15B-4665-ADAB-C2DF7C7856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7805" y="3054757"/>
                  <a:ext cx="1094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94803-6368-4996-AEE7-4E183D789FBD}"/>
              </a:ext>
            </a:extLst>
          </p:cNvPr>
          <p:cNvGrpSpPr/>
          <p:nvPr/>
        </p:nvGrpSpPr>
        <p:grpSpPr>
          <a:xfrm>
            <a:off x="7311285" y="3090757"/>
            <a:ext cx="331200" cy="216360"/>
            <a:chOff x="7311285" y="3090757"/>
            <a:chExt cx="3312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14E99A-6B3E-4DA8-8326-4AFF12557D39}"/>
                    </a:ext>
                  </a:extLst>
                </p14:cNvPr>
                <p14:cNvContentPartPr/>
                <p14:nvPr/>
              </p14:nvContentPartPr>
              <p14:xfrm>
                <a:off x="7311285" y="3169237"/>
                <a:ext cx="247680" cy="4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14E99A-6B3E-4DA8-8326-4AFF12557D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93645" y="3151597"/>
                  <a:ext cx="283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BEE269-7E22-4D15-8122-35CD8B4B3397}"/>
                    </a:ext>
                  </a:extLst>
                </p14:cNvPr>
                <p14:cNvContentPartPr/>
                <p14:nvPr/>
              </p14:nvContentPartPr>
              <p14:xfrm>
                <a:off x="7490925" y="3090757"/>
                <a:ext cx="151560" cy="21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BEE269-7E22-4D15-8122-35CD8B4B33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73285" y="3072757"/>
                  <a:ext cx="187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721C3F-E139-4B0F-9044-E6B6E04B3F2E}"/>
              </a:ext>
            </a:extLst>
          </p:cNvPr>
          <p:cNvGrpSpPr/>
          <p:nvPr/>
        </p:nvGrpSpPr>
        <p:grpSpPr>
          <a:xfrm>
            <a:off x="8105445" y="611077"/>
            <a:ext cx="444240" cy="306720"/>
            <a:chOff x="8105445" y="611077"/>
            <a:chExt cx="44424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81524F-928C-40BD-A2E5-033E15028E89}"/>
                    </a:ext>
                  </a:extLst>
                </p14:cNvPr>
                <p14:cNvContentPartPr/>
                <p14:nvPr/>
              </p14:nvContentPartPr>
              <p14:xfrm>
                <a:off x="8105445" y="644557"/>
                <a:ext cx="119880" cy="15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81524F-928C-40BD-A2E5-033E15028E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87445" y="626917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CCA93F-21E4-4462-824E-0C5BF19CFC95}"/>
                    </a:ext>
                  </a:extLst>
                </p14:cNvPr>
                <p14:cNvContentPartPr/>
                <p14:nvPr/>
              </p14:nvContentPartPr>
              <p14:xfrm>
                <a:off x="8337285" y="611077"/>
                <a:ext cx="212400" cy="30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CCA93F-21E4-4462-824E-0C5BF19CFC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19645" y="593077"/>
                  <a:ext cx="24804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0C56CD-0BB7-4974-A37F-8F29657FEFDC}"/>
              </a:ext>
            </a:extLst>
          </p:cNvPr>
          <p:cNvGrpSpPr/>
          <p:nvPr/>
        </p:nvGrpSpPr>
        <p:grpSpPr>
          <a:xfrm>
            <a:off x="5051205" y="2820037"/>
            <a:ext cx="334800" cy="204480"/>
            <a:chOff x="5051205" y="2820037"/>
            <a:chExt cx="3348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8C370F-3A76-42C4-BCBF-0CF9A8223B4F}"/>
                    </a:ext>
                  </a:extLst>
                </p14:cNvPr>
                <p14:cNvContentPartPr/>
                <p14:nvPr/>
              </p14:nvContentPartPr>
              <p14:xfrm>
                <a:off x="5051205" y="2869717"/>
                <a:ext cx="113760" cy="11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8C370F-3A76-42C4-BCBF-0CF9A8223B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33565" y="2851717"/>
                  <a:ext cx="149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BCE8F9-EF6F-4657-A805-238C87612F0C}"/>
                    </a:ext>
                  </a:extLst>
                </p14:cNvPr>
                <p14:cNvContentPartPr/>
                <p14:nvPr/>
              </p14:nvContentPartPr>
              <p14:xfrm>
                <a:off x="5249565" y="2820037"/>
                <a:ext cx="136440" cy="20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BCE8F9-EF6F-4657-A805-238C87612F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31925" y="2802037"/>
                  <a:ext cx="1720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DD7562-CF11-4D3C-B87C-7624AF82F6D3}"/>
              </a:ext>
            </a:extLst>
          </p:cNvPr>
          <p:cNvGrpSpPr/>
          <p:nvPr/>
        </p:nvGrpSpPr>
        <p:grpSpPr>
          <a:xfrm>
            <a:off x="6651765" y="1972237"/>
            <a:ext cx="262440" cy="282240"/>
            <a:chOff x="6651765" y="1972237"/>
            <a:chExt cx="2624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46FD50-A79F-4665-9AEF-B3D224D92BA3}"/>
                    </a:ext>
                  </a:extLst>
                </p14:cNvPr>
                <p14:cNvContentPartPr/>
                <p14:nvPr/>
              </p14:nvContentPartPr>
              <p14:xfrm>
                <a:off x="6651765" y="2044597"/>
                <a:ext cx="191520" cy="6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46FD50-A79F-4665-9AEF-B3D224D92B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34125" y="2026957"/>
                  <a:ext cx="22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799089-D839-40DB-B59E-12440EF4691F}"/>
                    </a:ext>
                  </a:extLst>
                </p14:cNvPr>
                <p14:cNvContentPartPr/>
                <p14:nvPr/>
              </p14:nvContentPartPr>
              <p14:xfrm>
                <a:off x="6813045" y="1972237"/>
                <a:ext cx="101160" cy="28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799089-D839-40DB-B59E-12440EF469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95405" y="1954597"/>
                  <a:ext cx="13680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017FA2-23DD-48A9-B13D-141C149CFDD3}"/>
              </a:ext>
            </a:extLst>
          </p:cNvPr>
          <p:cNvGrpSpPr/>
          <p:nvPr/>
        </p:nvGrpSpPr>
        <p:grpSpPr>
          <a:xfrm>
            <a:off x="10979325" y="2103997"/>
            <a:ext cx="233280" cy="199440"/>
            <a:chOff x="10979325" y="2103997"/>
            <a:chExt cx="2332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9175A6-B653-47EA-BA26-E807F71027A7}"/>
                    </a:ext>
                  </a:extLst>
                </p14:cNvPr>
                <p14:cNvContentPartPr/>
                <p14:nvPr/>
              </p14:nvContentPartPr>
              <p14:xfrm>
                <a:off x="10979325" y="2199757"/>
                <a:ext cx="212400" cy="1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9175A6-B653-47EA-BA26-E807F71027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61325" y="2182117"/>
                  <a:ext cx="24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474E48-CE97-4F79-A3E2-FB91808362BC}"/>
                    </a:ext>
                  </a:extLst>
                </p14:cNvPr>
                <p14:cNvContentPartPr/>
                <p14:nvPr/>
              </p14:nvContentPartPr>
              <p14:xfrm>
                <a:off x="11143485" y="2103997"/>
                <a:ext cx="69120" cy="199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474E48-CE97-4F79-A3E2-FB91808362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25485" y="2085997"/>
                  <a:ext cx="104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05AA0E-9E4B-4C02-B129-EC943F58376A}"/>
              </a:ext>
            </a:extLst>
          </p:cNvPr>
          <p:cNvGrpSpPr/>
          <p:nvPr/>
        </p:nvGrpSpPr>
        <p:grpSpPr>
          <a:xfrm>
            <a:off x="3232125" y="2330437"/>
            <a:ext cx="788040" cy="370800"/>
            <a:chOff x="3232125" y="2330437"/>
            <a:chExt cx="78804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D399240-60A5-48A1-ABD9-B29D45C7211E}"/>
                    </a:ext>
                  </a:extLst>
                </p14:cNvPr>
                <p14:cNvContentPartPr/>
                <p14:nvPr/>
              </p14:nvContentPartPr>
              <p14:xfrm>
                <a:off x="3232125" y="2330437"/>
                <a:ext cx="255600" cy="26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D399240-60A5-48A1-ABD9-B29D45C721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14125" y="2312797"/>
                  <a:ext cx="291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ADEBAF-5FF5-4841-A91A-6A2A783D7206}"/>
                    </a:ext>
                  </a:extLst>
                </p14:cNvPr>
                <p14:cNvContentPartPr/>
                <p14:nvPr/>
              </p14:nvContentPartPr>
              <p14:xfrm>
                <a:off x="3501045" y="253203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ADEBAF-5FF5-4841-A91A-6A2A783D7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83045" y="25140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C5C636F-88A5-4BFA-806D-33A899E3128B}"/>
                    </a:ext>
                  </a:extLst>
                </p14:cNvPr>
                <p14:cNvContentPartPr/>
                <p14:nvPr/>
              </p14:nvContentPartPr>
              <p14:xfrm>
                <a:off x="3485565" y="2404957"/>
                <a:ext cx="36720" cy="22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C5C636F-88A5-4BFA-806D-33A899E312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67565" y="2386957"/>
                  <a:ext cx="72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E494DD-3B24-4080-9402-1BD671BD26F8}"/>
                    </a:ext>
                  </a:extLst>
                </p14:cNvPr>
                <p14:cNvContentPartPr/>
                <p14:nvPr/>
              </p14:nvContentPartPr>
              <p14:xfrm>
                <a:off x="3582765" y="2346637"/>
                <a:ext cx="309960" cy="31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E494DD-3B24-4080-9402-1BD671BD26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65125" y="2328637"/>
                  <a:ext cx="345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394D06-72AA-4BDA-8691-9E924F31BC8E}"/>
                    </a:ext>
                  </a:extLst>
                </p14:cNvPr>
                <p14:cNvContentPartPr/>
                <p14:nvPr/>
              </p14:nvContentPartPr>
              <p14:xfrm>
                <a:off x="3921525" y="2587837"/>
                <a:ext cx="98640" cy="113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394D06-72AA-4BDA-8691-9E924F31BC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3525" y="2569837"/>
                  <a:ext cx="1342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8D949A-26B9-4BC4-BD4B-39F17E3942F4}"/>
              </a:ext>
            </a:extLst>
          </p:cNvPr>
          <p:cNvGrpSpPr/>
          <p:nvPr/>
        </p:nvGrpSpPr>
        <p:grpSpPr>
          <a:xfrm>
            <a:off x="6800805" y="1678477"/>
            <a:ext cx="510480" cy="176400"/>
            <a:chOff x="6800805" y="1678477"/>
            <a:chExt cx="5104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4AC5D1-A95E-48FE-A081-43D85B205C73}"/>
                    </a:ext>
                  </a:extLst>
                </p14:cNvPr>
                <p14:cNvContentPartPr/>
                <p14:nvPr/>
              </p14:nvContentPartPr>
              <p14:xfrm>
                <a:off x="6800805" y="1678477"/>
                <a:ext cx="141120" cy="176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4AC5D1-A95E-48FE-A081-43D85B205C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82805" y="1660837"/>
                  <a:ext cx="176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AEAB6D-0032-4DC2-941E-887994260C61}"/>
                    </a:ext>
                  </a:extLst>
                </p14:cNvPr>
                <p14:cNvContentPartPr/>
                <p14:nvPr/>
              </p14:nvContentPartPr>
              <p14:xfrm>
                <a:off x="6826725" y="1714117"/>
                <a:ext cx="217080" cy="87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AEAB6D-0032-4DC2-941E-887994260C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09085" y="1696477"/>
                  <a:ext cx="252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D2DA69-C349-403D-AE9A-84210F9BA522}"/>
                    </a:ext>
                  </a:extLst>
                </p14:cNvPr>
                <p14:cNvContentPartPr/>
                <p14:nvPr/>
              </p14:nvContentPartPr>
              <p14:xfrm>
                <a:off x="7045245" y="1748677"/>
                <a:ext cx="132840" cy="9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D2DA69-C349-403D-AE9A-84210F9BA52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27245" y="1730677"/>
                  <a:ext cx="168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FCF7FE-BBF1-4098-AC99-0568FBFB29A2}"/>
                    </a:ext>
                  </a:extLst>
                </p14:cNvPr>
                <p14:cNvContentPartPr/>
                <p14:nvPr/>
              </p14:nvContentPartPr>
              <p14:xfrm>
                <a:off x="7215885" y="1744357"/>
                <a:ext cx="3240" cy="92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FCF7FE-BBF1-4098-AC99-0568FBFB29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7885" y="1726357"/>
                  <a:ext cx="38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5DB7C0-0ABB-4037-A283-4A5497207418}"/>
                    </a:ext>
                  </a:extLst>
                </p14:cNvPr>
                <p14:cNvContentPartPr/>
                <p14:nvPr/>
              </p14:nvContentPartPr>
              <p14:xfrm>
                <a:off x="7239285" y="1723117"/>
                <a:ext cx="72000" cy="11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5DB7C0-0ABB-4037-A283-4A54972074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21285" y="1705477"/>
                  <a:ext cx="1076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465207-374D-47B7-8432-0FB7F7A4B443}"/>
              </a:ext>
            </a:extLst>
          </p:cNvPr>
          <p:cNvGrpSpPr/>
          <p:nvPr/>
        </p:nvGrpSpPr>
        <p:grpSpPr>
          <a:xfrm>
            <a:off x="6576165" y="4172197"/>
            <a:ext cx="424080" cy="165960"/>
            <a:chOff x="6576165" y="4172197"/>
            <a:chExt cx="4240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048CCD-2995-42BE-8B0C-BCBAFFE1E601}"/>
                    </a:ext>
                  </a:extLst>
                </p14:cNvPr>
                <p14:cNvContentPartPr/>
                <p14:nvPr/>
              </p14:nvContentPartPr>
              <p14:xfrm>
                <a:off x="6576165" y="4172197"/>
                <a:ext cx="94320" cy="158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048CCD-2995-42BE-8B0C-BCBAFFE1E60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58165" y="4154197"/>
                  <a:ext cx="12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4E044C-E9F5-4A44-B1B5-77860A9D260B}"/>
                    </a:ext>
                  </a:extLst>
                </p14:cNvPr>
                <p14:cNvContentPartPr/>
                <p14:nvPr/>
              </p14:nvContentPartPr>
              <p14:xfrm>
                <a:off x="6576165" y="4234117"/>
                <a:ext cx="189720" cy="1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4E044C-E9F5-4A44-B1B5-77860A9D26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58165" y="4216117"/>
                  <a:ext cx="225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360E08-299B-4D4E-B5B5-4D663F7F7B70}"/>
                    </a:ext>
                  </a:extLst>
                </p14:cNvPr>
                <p14:cNvContentPartPr/>
                <p14:nvPr/>
              </p14:nvContentPartPr>
              <p14:xfrm>
                <a:off x="6784605" y="4235557"/>
                <a:ext cx="69840" cy="102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360E08-299B-4D4E-B5B5-4D663F7F7B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6605" y="4217917"/>
                  <a:ext cx="105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559D9A-D0FA-47E2-8A02-652F903BE438}"/>
                    </a:ext>
                  </a:extLst>
                </p14:cNvPr>
                <p14:cNvContentPartPr/>
                <p14:nvPr/>
              </p14:nvContentPartPr>
              <p14:xfrm>
                <a:off x="6922485" y="4225837"/>
                <a:ext cx="77760" cy="11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559D9A-D0FA-47E2-8A02-652F903BE43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04485" y="4207837"/>
                  <a:ext cx="1134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0B7E3C-FD94-43D5-9923-75D3A8C45D21}"/>
              </a:ext>
            </a:extLst>
          </p:cNvPr>
          <p:cNvGrpSpPr/>
          <p:nvPr/>
        </p:nvGrpSpPr>
        <p:grpSpPr>
          <a:xfrm>
            <a:off x="8754885" y="462757"/>
            <a:ext cx="1005120" cy="1040400"/>
            <a:chOff x="8754885" y="462757"/>
            <a:chExt cx="1005120" cy="10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0A414C-4229-415D-B834-B8C5D806D8AF}"/>
                    </a:ext>
                  </a:extLst>
                </p14:cNvPr>
                <p14:cNvContentPartPr/>
                <p14:nvPr/>
              </p14:nvContentPartPr>
              <p14:xfrm>
                <a:off x="8754885" y="637357"/>
                <a:ext cx="129240" cy="14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0A414C-4229-415D-B834-B8C5D806D8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37245" y="619717"/>
                  <a:ext cx="164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EFED7B-16DB-43E1-AEAF-631682EAA91F}"/>
                    </a:ext>
                  </a:extLst>
                </p14:cNvPr>
                <p14:cNvContentPartPr/>
                <p14:nvPr/>
              </p14:nvContentPartPr>
              <p14:xfrm>
                <a:off x="8898885" y="643837"/>
                <a:ext cx="70200" cy="9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EFED7B-16DB-43E1-AEAF-631682EAA91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81245" y="625837"/>
                  <a:ext cx="105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683F72-5604-4DA2-A7D2-1513E7503D77}"/>
                    </a:ext>
                  </a:extLst>
                </p14:cNvPr>
                <p14:cNvContentPartPr/>
                <p14:nvPr/>
              </p14:nvContentPartPr>
              <p14:xfrm>
                <a:off x="9070605" y="558877"/>
                <a:ext cx="52200" cy="9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683F72-5604-4DA2-A7D2-1513E7503D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52965" y="540877"/>
                  <a:ext cx="87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4A104B-3A6E-42E4-B370-F96B01994547}"/>
                    </a:ext>
                  </a:extLst>
                </p14:cNvPr>
                <p14:cNvContentPartPr/>
                <p14:nvPr/>
              </p14:nvContentPartPr>
              <p14:xfrm>
                <a:off x="9122445" y="653557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4A104B-3A6E-42E4-B370-F96B019945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04445" y="635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39977F-B035-4AC0-9471-98D199600CE9}"/>
                    </a:ext>
                  </a:extLst>
                </p14:cNvPr>
                <p14:cNvContentPartPr/>
                <p14:nvPr/>
              </p14:nvContentPartPr>
              <p14:xfrm>
                <a:off x="9007605" y="462757"/>
                <a:ext cx="414720" cy="26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39977F-B035-4AC0-9471-98D199600C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89605" y="445117"/>
                  <a:ext cx="450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1C2B1FB-95ED-4731-8EBD-2DE0F9B0CCE6}"/>
                    </a:ext>
                  </a:extLst>
                </p14:cNvPr>
                <p14:cNvContentPartPr/>
                <p14:nvPr/>
              </p14:nvContentPartPr>
              <p14:xfrm>
                <a:off x="9030645" y="830677"/>
                <a:ext cx="729360" cy="67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1C2B1FB-95ED-4731-8EBD-2DE0F9B0CC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2645" y="813037"/>
                  <a:ext cx="765000" cy="70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3E73CA7-9823-49E7-A5D7-634D9D80D83F}"/>
                  </a:ext>
                </a:extLst>
              </p14:cNvPr>
              <p14:cNvContentPartPr/>
              <p14:nvPr/>
            </p14:nvContentPartPr>
            <p14:xfrm>
              <a:off x="7656165" y="1741117"/>
              <a:ext cx="317880" cy="352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3E73CA7-9823-49E7-A5D7-634D9D80D8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8165" y="1723117"/>
                <a:ext cx="3535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769CC8B-216D-4B99-B0FD-D6AC8B17766B}"/>
                  </a:ext>
                </a:extLst>
              </p14:cNvPr>
              <p14:cNvContentPartPr/>
              <p14:nvPr/>
            </p14:nvContentPartPr>
            <p14:xfrm>
              <a:off x="10721205" y="1774957"/>
              <a:ext cx="407160" cy="15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769CC8B-216D-4B99-B0FD-D6AC8B1776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03205" y="1757317"/>
                <a:ext cx="44280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89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C2B4D-8E95-4C5E-8BA4-F21C421FBD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How </a:t>
            </a:r>
            <a:r>
              <a:rPr lang="en-US"/>
              <a:t>solutions</a:t>
            </a:r>
            <a:r>
              <a:rPr lang="en-US" b="0"/>
              <a:t> look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3A95D-9066-429F-A23A-AE9CE6262A94}"/>
              </a:ext>
            </a:extLst>
          </p:cNvPr>
          <p:cNvSpPr txBox="1"/>
          <p:nvPr/>
        </p:nvSpPr>
        <p:spPr>
          <a:xfrm>
            <a:off x="1302025" y="785194"/>
            <a:ext cx="3289854" cy="725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In ordinary search tree:</a:t>
            </a:r>
          </a:p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25630-25C4-4A8D-8529-1E9F56CE5894}"/>
              </a:ext>
            </a:extLst>
          </p:cNvPr>
          <p:cNvSpPr txBox="1"/>
          <p:nvPr/>
        </p:nvSpPr>
        <p:spPr>
          <a:xfrm>
            <a:off x="7928114" y="795132"/>
            <a:ext cx="2733261" cy="854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In AND-OR tree:</a:t>
            </a:r>
          </a:p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subtree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6D14D-3B97-4511-AD35-4A8E9E7B329F}"/>
              </a:ext>
            </a:extLst>
          </p:cNvPr>
          <p:cNvCxnSpPr>
            <a:cxnSpLocks/>
          </p:cNvCxnSpPr>
          <p:nvPr/>
        </p:nvCxnSpPr>
        <p:spPr>
          <a:xfrm>
            <a:off x="6086061" y="904461"/>
            <a:ext cx="0" cy="54068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4A59ED-1E3E-4F5C-8935-A21FF1486E6D}"/>
              </a:ext>
            </a:extLst>
          </p:cNvPr>
          <p:cNvGrpSpPr/>
          <p:nvPr/>
        </p:nvGrpSpPr>
        <p:grpSpPr>
          <a:xfrm>
            <a:off x="1567346" y="4088050"/>
            <a:ext cx="187560" cy="286200"/>
            <a:chOff x="1567346" y="4088050"/>
            <a:chExt cx="1875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567095-0A7D-4F1E-8BC5-FDAE32247EC4}"/>
                    </a:ext>
                  </a:extLst>
                </p14:cNvPr>
                <p14:cNvContentPartPr/>
                <p14:nvPr/>
              </p14:nvContentPartPr>
              <p14:xfrm>
                <a:off x="1567346" y="4159330"/>
                <a:ext cx="5400" cy="18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567095-0A7D-4F1E-8BC5-FDAE32247E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9706" y="4141330"/>
                  <a:ext cx="41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A33747-A5FE-4E86-A741-930826F692C5}"/>
                    </a:ext>
                  </a:extLst>
                </p14:cNvPr>
                <p14:cNvContentPartPr/>
                <p14:nvPr/>
              </p14:nvContentPartPr>
              <p14:xfrm>
                <a:off x="1610186" y="4088050"/>
                <a:ext cx="144720" cy="20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A33747-A5FE-4E86-A741-930826F692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2186" y="4070050"/>
                  <a:ext cx="180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AFA887-4E92-47E8-A788-73136D0F6F51}"/>
                    </a:ext>
                  </a:extLst>
                </p14:cNvPr>
                <p14:cNvContentPartPr/>
                <p14:nvPr/>
              </p14:nvContentPartPr>
              <p14:xfrm>
                <a:off x="1572386" y="4231330"/>
                <a:ext cx="17100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AFA887-4E92-47E8-A788-73136D0F6F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4746" y="4213690"/>
                  <a:ext cx="206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145FF3-B872-4CC2-A3A5-A33046455E02}"/>
                    </a:ext>
                  </a:extLst>
                </p14:cNvPr>
                <p14:cNvContentPartPr/>
                <p14:nvPr/>
              </p14:nvContentPartPr>
              <p14:xfrm>
                <a:off x="1571306" y="4367050"/>
                <a:ext cx="158400" cy="7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145FF3-B872-4CC2-A3A5-A33046455E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306" y="4349050"/>
                  <a:ext cx="1940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3952D68-333A-4646-B020-43702263FDA0}"/>
                  </a:ext>
                </a:extLst>
              </p14:cNvPr>
              <p14:cNvContentPartPr/>
              <p14:nvPr/>
            </p14:nvContentPartPr>
            <p14:xfrm>
              <a:off x="1698026" y="4611130"/>
              <a:ext cx="421560" cy="294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3952D68-333A-4646-B020-43702263FD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0386" y="4593130"/>
                <a:ext cx="45720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026A061-8997-442E-BE37-1E3603C0912A}"/>
              </a:ext>
            </a:extLst>
          </p:cNvPr>
          <p:cNvGrpSpPr/>
          <p:nvPr/>
        </p:nvGrpSpPr>
        <p:grpSpPr>
          <a:xfrm>
            <a:off x="839426" y="4602850"/>
            <a:ext cx="890280" cy="292320"/>
            <a:chOff x="839426" y="4602850"/>
            <a:chExt cx="8902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4BCCF01-13C2-4EE9-858E-BC72A8FA7AD7}"/>
                    </a:ext>
                  </a:extLst>
                </p14:cNvPr>
                <p14:cNvContentPartPr/>
                <p14:nvPr/>
              </p14:nvContentPartPr>
              <p14:xfrm>
                <a:off x="1175666" y="4625890"/>
                <a:ext cx="554040" cy="269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4BCCF01-13C2-4EE9-858E-BC72A8FA7A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8026" y="4607890"/>
                  <a:ext cx="589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C52D57-E16B-4045-8DD6-C2BF70FC4FC2}"/>
                    </a:ext>
                  </a:extLst>
                </p14:cNvPr>
                <p14:cNvContentPartPr/>
                <p14:nvPr/>
              </p14:nvContentPartPr>
              <p14:xfrm>
                <a:off x="839426" y="4602850"/>
                <a:ext cx="821520" cy="23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C52D57-E16B-4045-8DD6-C2BF70FC4F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1426" y="4585210"/>
                  <a:ext cx="85716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42E6CC-8E45-4F44-B0E7-E31F1842089A}"/>
              </a:ext>
            </a:extLst>
          </p:cNvPr>
          <p:cNvGrpSpPr/>
          <p:nvPr/>
        </p:nvGrpSpPr>
        <p:grpSpPr>
          <a:xfrm>
            <a:off x="1915106" y="5111530"/>
            <a:ext cx="223920" cy="332640"/>
            <a:chOff x="1915106" y="5111530"/>
            <a:chExt cx="22392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276601-19FF-41AB-85CA-E5DFBF2C5DAA}"/>
                    </a:ext>
                  </a:extLst>
                </p14:cNvPr>
                <p14:cNvContentPartPr/>
                <p14:nvPr/>
              </p14:nvContentPartPr>
              <p14:xfrm>
                <a:off x="1915106" y="5207650"/>
                <a:ext cx="41400" cy="23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276601-19FF-41AB-85CA-E5DFBF2C5D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7466" y="5189650"/>
                  <a:ext cx="77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AD19ED-2486-44EE-AE00-47D42D736195}"/>
                    </a:ext>
                  </a:extLst>
                </p14:cNvPr>
                <p14:cNvContentPartPr/>
                <p14:nvPr/>
              </p14:nvContentPartPr>
              <p14:xfrm>
                <a:off x="1966586" y="5111530"/>
                <a:ext cx="157320" cy="3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AD19ED-2486-44EE-AE00-47D42D7361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8946" y="5093890"/>
                  <a:ext cx="192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34A8E0-652D-484A-8618-D3A69EAEE205}"/>
                    </a:ext>
                  </a:extLst>
                </p14:cNvPr>
                <p14:cNvContentPartPr/>
                <p14:nvPr/>
              </p14:nvContentPartPr>
              <p14:xfrm>
                <a:off x="1965506" y="5205490"/>
                <a:ext cx="173520" cy="15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34A8E0-652D-484A-8618-D3A69EAEE2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7506" y="5187490"/>
                  <a:ext cx="2091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843789-A2C3-4F8C-AB8A-3101FC8C299E}"/>
                  </a:ext>
                </a:extLst>
              </p14:cNvPr>
              <p14:cNvContentPartPr/>
              <p14:nvPr/>
            </p14:nvContentPartPr>
            <p14:xfrm>
              <a:off x="2114906" y="5656210"/>
              <a:ext cx="4320" cy="35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843789-A2C3-4F8C-AB8A-3101FC8C29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6906" y="5638210"/>
                <a:ext cx="3996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74E95D9-AAB6-4D36-A282-9F4256C63ED5}"/>
              </a:ext>
            </a:extLst>
          </p:cNvPr>
          <p:cNvGrpSpPr/>
          <p:nvPr/>
        </p:nvGrpSpPr>
        <p:grpSpPr>
          <a:xfrm>
            <a:off x="1915106" y="6207010"/>
            <a:ext cx="258840" cy="231120"/>
            <a:chOff x="1915106" y="6207010"/>
            <a:chExt cx="2588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0BFD73-C99E-4E08-A153-C1806B730295}"/>
                    </a:ext>
                  </a:extLst>
                </p14:cNvPr>
                <p14:cNvContentPartPr/>
                <p14:nvPr/>
              </p14:nvContentPartPr>
              <p14:xfrm>
                <a:off x="1915106" y="6207010"/>
                <a:ext cx="196200" cy="23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0BFD73-C99E-4E08-A153-C1806B7302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7466" y="6189370"/>
                  <a:ext cx="231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293F83-EFE2-4671-8DDD-12B04026484A}"/>
                    </a:ext>
                  </a:extLst>
                </p14:cNvPr>
                <p14:cNvContentPartPr/>
                <p14:nvPr/>
              </p14:nvContentPartPr>
              <p14:xfrm>
                <a:off x="2007986" y="6330130"/>
                <a:ext cx="165960" cy="9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293F83-EFE2-4671-8DDD-12B0402648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90346" y="6312490"/>
                  <a:ext cx="2016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8C28E4C-F014-4EAF-90B7-5802D9F62326}"/>
              </a:ext>
            </a:extLst>
          </p:cNvPr>
          <p:cNvGrpSpPr/>
          <p:nvPr/>
        </p:nvGrpSpPr>
        <p:grpSpPr>
          <a:xfrm>
            <a:off x="2462666" y="6155530"/>
            <a:ext cx="2281320" cy="487440"/>
            <a:chOff x="2462666" y="6155530"/>
            <a:chExt cx="228132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35BB72-CE5E-4AB6-8365-DF359C17F73B}"/>
                    </a:ext>
                  </a:extLst>
                </p14:cNvPr>
                <p14:cNvContentPartPr/>
                <p14:nvPr/>
              </p14:nvContentPartPr>
              <p14:xfrm>
                <a:off x="2462666" y="6249130"/>
                <a:ext cx="14040" cy="48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35BB72-CE5E-4AB6-8365-DF359C17F7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4666" y="6231490"/>
                  <a:ext cx="49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E0E4B47-DCB9-48A6-A823-63F16CB58194}"/>
                    </a:ext>
                  </a:extLst>
                </p14:cNvPr>
                <p14:cNvContentPartPr/>
                <p14:nvPr/>
              </p14:nvContentPartPr>
              <p14:xfrm>
                <a:off x="2484986" y="6389530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E0E4B47-DCB9-48A6-A823-63F16CB581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67346" y="6371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42C63D4-CDC4-46EE-B5B7-AF5BA25155EA}"/>
                    </a:ext>
                  </a:extLst>
                </p14:cNvPr>
                <p14:cNvContentPartPr/>
                <p14:nvPr/>
              </p14:nvContentPartPr>
              <p14:xfrm>
                <a:off x="2767946" y="6261730"/>
                <a:ext cx="536040" cy="381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42C63D4-CDC4-46EE-B5B7-AF5BA25155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50306" y="6243730"/>
                  <a:ext cx="571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2E703E-99D6-4484-AB1C-EA7CFDC23334}"/>
                    </a:ext>
                  </a:extLst>
                </p14:cNvPr>
                <p14:cNvContentPartPr/>
                <p14:nvPr/>
              </p14:nvContentPartPr>
              <p14:xfrm>
                <a:off x="3333866" y="6155530"/>
                <a:ext cx="180000" cy="366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2E703E-99D6-4484-AB1C-EA7CFDC233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15866" y="6137530"/>
                  <a:ext cx="215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62DF93-4B5F-4669-9C38-F7C9A67A9BA1}"/>
                    </a:ext>
                  </a:extLst>
                </p14:cNvPr>
                <p14:cNvContentPartPr/>
                <p14:nvPr/>
              </p14:nvContentPartPr>
              <p14:xfrm>
                <a:off x="3829586" y="6271090"/>
                <a:ext cx="132120" cy="204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62DF93-4B5F-4669-9C38-F7C9A67A9B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11946" y="6253090"/>
                  <a:ext cx="167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11AB6B7-FEE2-4275-BC93-944BFAAF20BC}"/>
                    </a:ext>
                  </a:extLst>
                </p14:cNvPr>
                <p14:cNvContentPartPr/>
                <p14:nvPr/>
              </p14:nvContentPartPr>
              <p14:xfrm>
                <a:off x="3996626" y="6223210"/>
                <a:ext cx="351720" cy="250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11AB6B7-FEE2-4275-BC93-944BFAAF20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8986" y="6205570"/>
                  <a:ext cx="387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FDB186-B3BB-49C0-BA44-A0904C707508}"/>
                    </a:ext>
                  </a:extLst>
                </p14:cNvPr>
                <p14:cNvContentPartPr/>
                <p14:nvPr/>
              </p14:nvContentPartPr>
              <p14:xfrm>
                <a:off x="4431506" y="6164530"/>
                <a:ext cx="312480" cy="329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FDB186-B3BB-49C0-BA44-A0904C7075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3506" y="6146890"/>
                  <a:ext cx="34812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AADD01C-9779-4AE5-98FD-FE49C0FA650B}"/>
              </a:ext>
            </a:extLst>
          </p:cNvPr>
          <p:cNvGrpSpPr/>
          <p:nvPr/>
        </p:nvGrpSpPr>
        <p:grpSpPr>
          <a:xfrm>
            <a:off x="924746" y="1802410"/>
            <a:ext cx="4640400" cy="2114280"/>
            <a:chOff x="924746" y="1802410"/>
            <a:chExt cx="4640400" cy="21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0A8B31-44BA-4B4C-8813-9EE0A259C8D4}"/>
                    </a:ext>
                  </a:extLst>
                </p14:cNvPr>
                <p14:cNvContentPartPr/>
                <p14:nvPr/>
              </p14:nvContentPartPr>
              <p14:xfrm>
                <a:off x="1608386" y="2268970"/>
                <a:ext cx="972720" cy="46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0A8B31-44BA-4B4C-8813-9EE0A259C8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0386" y="2251330"/>
                  <a:ext cx="10083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A25FA4-4E36-4BE5-9D72-B220443D059E}"/>
                    </a:ext>
                  </a:extLst>
                </p14:cNvPr>
                <p14:cNvContentPartPr/>
                <p14:nvPr/>
              </p14:nvContentPartPr>
              <p14:xfrm>
                <a:off x="2589386" y="2267890"/>
                <a:ext cx="77400" cy="39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A25FA4-4E36-4BE5-9D72-B220443D05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1386" y="2249890"/>
                  <a:ext cx="113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3C864C-9015-4AD6-9589-08B560862F97}"/>
                    </a:ext>
                  </a:extLst>
                </p14:cNvPr>
                <p14:cNvContentPartPr/>
                <p14:nvPr/>
              </p14:nvContentPartPr>
              <p14:xfrm>
                <a:off x="2703506" y="2284810"/>
                <a:ext cx="708480" cy="45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3C864C-9015-4AD6-9589-08B560862F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85866" y="2267170"/>
                  <a:ext cx="7441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91647F-8037-4E25-A21B-F995CC1D3B1F}"/>
                    </a:ext>
                  </a:extLst>
                </p14:cNvPr>
                <p14:cNvContentPartPr/>
                <p14:nvPr/>
              </p14:nvContentPartPr>
              <p14:xfrm>
                <a:off x="1242266" y="2830210"/>
                <a:ext cx="208800" cy="23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91647F-8037-4E25-A21B-F995CC1D3B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24626" y="2812210"/>
                  <a:ext cx="244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B04F17-5A49-4C98-8153-8433C8E29C00}"/>
                    </a:ext>
                  </a:extLst>
                </p14:cNvPr>
                <p14:cNvContentPartPr/>
                <p14:nvPr/>
              </p14:nvContentPartPr>
              <p14:xfrm>
                <a:off x="1236146" y="2934610"/>
                <a:ext cx="235080" cy="9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B04F17-5A49-4C98-8153-8433C8E29C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8146" y="2916610"/>
                  <a:ext cx="270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67F325-28C0-47EA-943E-192D5BE778C9}"/>
                    </a:ext>
                  </a:extLst>
                </p14:cNvPr>
                <p14:cNvContentPartPr/>
                <p14:nvPr/>
              </p14:nvContentPartPr>
              <p14:xfrm>
                <a:off x="2423786" y="2836690"/>
                <a:ext cx="163800" cy="31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67F325-28C0-47EA-943E-192D5BE778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05786" y="2818690"/>
                  <a:ext cx="1994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E5B5CE-6DC0-4D65-93A2-7619336E74B7}"/>
                    </a:ext>
                  </a:extLst>
                </p14:cNvPr>
                <p14:cNvContentPartPr/>
                <p14:nvPr/>
              </p14:nvContentPartPr>
              <p14:xfrm>
                <a:off x="3529706" y="2900770"/>
                <a:ext cx="287640" cy="24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E5B5CE-6DC0-4D65-93A2-7619336E74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12066" y="2882770"/>
                  <a:ext cx="323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BFE659-E2A3-477E-8A16-57DAD01651AE}"/>
                    </a:ext>
                  </a:extLst>
                </p14:cNvPr>
                <p14:cNvContentPartPr/>
                <p14:nvPr/>
              </p14:nvContentPartPr>
              <p14:xfrm>
                <a:off x="924746" y="3257530"/>
                <a:ext cx="369360" cy="496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BFE659-E2A3-477E-8A16-57DAD01651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7106" y="3239890"/>
                  <a:ext cx="4050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14094F-C314-481D-9468-24FA6C48ED3D}"/>
                    </a:ext>
                  </a:extLst>
                </p14:cNvPr>
                <p14:cNvContentPartPr/>
                <p14:nvPr/>
              </p14:nvContentPartPr>
              <p14:xfrm>
                <a:off x="1369346" y="3291370"/>
                <a:ext cx="371520" cy="62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14094F-C314-481D-9468-24FA6C48ED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51706" y="3273730"/>
                  <a:ext cx="4071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9B49DA3-A5D0-448A-BDE9-25BA084458D5}"/>
                    </a:ext>
                  </a:extLst>
                </p14:cNvPr>
                <p14:cNvContentPartPr/>
                <p14:nvPr/>
              </p14:nvContentPartPr>
              <p14:xfrm>
                <a:off x="2144786" y="3321970"/>
                <a:ext cx="314280" cy="39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9B49DA3-A5D0-448A-BDE9-25BA084458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7146" y="3304330"/>
                  <a:ext cx="349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869DA0-82A5-425E-BB00-6B0E7294F527}"/>
                    </a:ext>
                  </a:extLst>
                </p14:cNvPr>
                <p14:cNvContentPartPr/>
                <p14:nvPr/>
              </p14:nvContentPartPr>
              <p14:xfrm>
                <a:off x="2496506" y="3306130"/>
                <a:ext cx="374400" cy="36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869DA0-82A5-425E-BB00-6B0E7294F5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8506" y="3288490"/>
                  <a:ext cx="410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228F23-584D-4114-B408-B0DF92B44C2F}"/>
                    </a:ext>
                  </a:extLst>
                </p14:cNvPr>
                <p14:cNvContentPartPr/>
                <p14:nvPr/>
              </p14:nvContentPartPr>
              <p14:xfrm>
                <a:off x="2587946" y="3354730"/>
                <a:ext cx="775080" cy="16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228F23-584D-4114-B408-B0DF92B44C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0306" y="3337090"/>
                  <a:ext cx="81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384627-AC78-4312-B4E2-E1CAAACB0311}"/>
                    </a:ext>
                  </a:extLst>
                </p14:cNvPr>
                <p14:cNvContentPartPr/>
                <p14:nvPr/>
              </p14:nvContentPartPr>
              <p14:xfrm>
                <a:off x="3789626" y="3283450"/>
                <a:ext cx="23400" cy="43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384627-AC78-4312-B4E2-E1CAAACB03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71626" y="3265810"/>
                  <a:ext cx="590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06124B-A8F9-41A9-A19C-C615F76B4188}"/>
                    </a:ext>
                  </a:extLst>
                </p14:cNvPr>
                <p14:cNvContentPartPr/>
                <p14:nvPr/>
              </p14:nvContentPartPr>
              <p14:xfrm>
                <a:off x="2663546" y="1890610"/>
                <a:ext cx="7920" cy="19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06124B-A8F9-41A9-A19C-C615F76B41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45546" y="1872610"/>
                  <a:ext cx="43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52C67E2-2931-457C-A8A8-BB82A5F60ED4}"/>
                    </a:ext>
                  </a:extLst>
                </p14:cNvPr>
                <p14:cNvContentPartPr/>
                <p14:nvPr/>
              </p14:nvContentPartPr>
              <p14:xfrm>
                <a:off x="2527466" y="1802410"/>
                <a:ext cx="270720" cy="10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52C67E2-2931-457C-A8A8-BB82A5F60E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09826" y="1784410"/>
                  <a:ext cx="306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FBCA03D-84AC-4A7D-BA04-339619247242}"/>
                    </a:ext>
                  </a:extLst>
                </p14:cNvPr>
                <p14:cNvContentPartPr/>
                <p14:nvPr/>
              </p14:nvContentPartPr>
              <p14:xfrm>
                <a:off x="2520266" y="2148010"/>
                <a:ext cx="304200" cy="1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FBCA03D-84AC-4A7D-BA04-3396192472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2626" y="2130370"/>
                  <a:ext cx="339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7E9B98-9390-4B44-99E0-5F6AEF00AA5F}"/>
                    </a:ext>
                  </a:extLst>
                </p14:cNvPr>
                <p14:cNvContentPartPr/>
                <p14:nvPr/>
              </p14:nvContentPartPr>
              <p14:xfrm>
                <a:off x="3089066" y="1950370"/>
                <a:ext cx="5400" cy="44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7E9B98-9390-4B44-99E0-5F6AEF00AA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71066" y="1932730"/>
                  <a:ext cx="4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8FB396B-3750-498F-9837-EF821D61152F}"/>
                    </a:ext>
                  </a:extLst>
                </p14:cNvPr>
                <p14:cNvContentPartPr/>
                <p14:nvPr/>
              </p14:nvContentPartPr>
              <p14:xfrm>
                <a:off x="3089066" y="2060170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8FB396B-3750-498F-9837-EF821D6115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71066" y="2042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C39C492-073F-4FDA-9B2E-6464B8B3F32E}"/>
                    </a:ext>
                  </a:extLst>
                </p14:cNvPr>
                <p14:cNvContentPartPr/>
                <p14:nvPr/>
              </p14:nvContentPartPr>
              <p14:xfrm>
                <a:off x="3413066" y="1944610"/>
                <a:ext cx="26640" cy="162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C39C492-073F-4FDA-9B2E-6464B8B3F3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95066" y="1926970"/>
                  <a:ext cx="62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1190C5-E66C-4D0F-ACE3-B7BF49043C40}"/>
                    </a:ext>
                  </a:extLst>
                </p14:cNvPr>
                <p14:cNvContentPartPr/>
                <p14:nvPr/>
              </p14:nvContentPartPr>
              <p14:xfrm>
                <a:off x="3434306" y="1860010"/>
                <a:ext cx="7920" cy="19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1190C5-E66C-4D0F-ACE3-B7BF49043C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16306" y="1842370"/>
                  <a:ext cx="43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C898C8-C2B6-4D3E-B5CF-42F3E543B3DF}"/>
                    </a:ext>
                  </a:extLst>
                </p14:cNvPr>
                <p14:cNvContentPartPr/>
                <p14:nvPr/>
              </p14:nvContentPartPr>
              <p14:xfrm>
                <a:off x="3441866" y="1879090"/>
                <a:ext cx="208800" cy="221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C898C8-C2B6-4D3E-B5CF-42F3E543B3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23866" y="1861450"/>
                  <a:ext cx="244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4206D88-D086-4C23-98F1-67A0071F7844}"/>
                    </a:ext>
                  </a:extLst>
                </p14:cNvPr>
                <p14:cNvContentPartPr/>
                <p14:nvPr/>
              </p14:nvContentPartPr>
              <p14:xfrm>
                <a:off x="3734186" y="1847410"/>
                <a:ext cx="48240" cy="293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4206D88-D086-4C23-98F1-67A0071F78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6546" y="1829770"/>
                  <a:ext cx="83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B590472-E7DD-492D-9B96-AA3A7893BC89}"/>
                    </a:ext>
                  </a:extLst>
                </p14:cNvPr>
                <p14:cNvContentPartPr/>
                <p14:nvPr/>
              </p14:nvContentPartPr>
              <p14:xfrm>
                <a:off x="3882866" y="1822570"/>
                <a:ext cx="95400" cy="302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B590472-E7DD-492D-9B96-AA3A7893BC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65226" y="1804930"/>
                  <a:ext cx="131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FA5B500-ED2E-4E40-A643-EA661E13525C}"/>
                    </a:ext>
                  </a:extLst>
                </p14:cNvPr>
                <p14:cNvContentPartPr/>
                <p14:nvPr/>
              </p14:nvContentPartPr>
              <p14:xfrm>
                <a:off x="4129826" y="2095090"/>
                <a:ext cx="5400" cy="8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FA5B500-ED2E-4E40-A643-EA661E1352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1826" y="2077090"/>
                  <a:ext cx="41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BABA33-F755-4178-9318-BCC5A346CE26}"/>
                    </a:ext>
                  </a:extLst>
                </p14:cNvPr>
                <p14:cNvContentPartPr/>
                <p14:nvPr/>
              </p14:nvContentPartPr>
              <p14:xfrm>
                <a:off x="4356626" y="1902130"/>
                <a:ext cx="126360" cy="236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BABA33-F755-4178-9318-BCC5A346CE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38626" y="1884130"/>
                  <a:ext cx="162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D4DC0F-0939-4AB1-824D-113A9704013C}"/>
                    </a:ext>
                  </a:extLst>
                </p14:cNvPr>
                <p14:cNvContentPartPr/>
                <p14:nvPr/>
              </p14:nvContentPartPr>
              <p14:xfrm>
                <a:off x="4698266" y="1816090"/>
                <a:ext cx="21600" cy="350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D4DC0F-0939-4AB1-824D-113A970401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80626" y="1798090"/>
                  <a:ext cx="57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96BB159-6483-4D06-BDE1-F04BD98ECB44}"/>
                    </a:ext>
                  </a:extLst>
                </p14:cNvPr>
                <p14:cNvContentPartPr/>
                <p14:nvPr/>
              </p14:nvContentPartPr>
              <p14:xfrm>
                <a:off x="4588106" y="1830490"/>
                <a:ext cx="977040" cy="344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96BB159-6483-4D06-BDE1-F04BD98ECB4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70106" y="1812850"/>
                  <a:ext cx="101268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2259769-4D3B-41E6-87AF-F79B04F43ADA}"/>
              </a:ext>
            </a:extLst>
          </p:cNvPr>
          <p:cNvGrpSpPr/>
          <p:nvPr/>
        </p:nvGrpSpPr>
        <p:grpSpPr>
          <a:xfrm>
            <a:off x="6911906" y="1675690"/>
            <a:ext cx="5124240" cy="3374640"/>
            <a:chOff x="6911906" y="1675690"/>
            <a:chExt cx="5124240" cy="33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CDC86D-6189-4520-8D38-79B0C1D6DD06}"/>
                    </a:ext>
                  </a:extLst>
                </p14:cNvPr>
                <p14:cNvContentPartPr/>
                <p14:nvPr/>
              </p14:nvContentPartPr>
              <p14:xfrm>
                <a:off x="11549066" y="2987530"/>
                <a:ext cx="239400" cy="15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CDC86D-6189-4520-8D38-79B0C1D6DD0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31066" y="2969890"/>
                  <a:ext cx="27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04B4545-11C6-4D59-A233-99D858C99E4D}"/>
                    </a:ext>
                  </a:extLst>
                </p14:cNvPr>
                <p14:cNvContentPartPr/>
                <p14:nvPr/>
              </p14:nvContentPartPr>
              <p14:xfrm>
                <a:off x="11855426" y="3049810"/>
                <a:ext cx="18000" cy="7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04B4545-11C6-4D59-A233-99D858C99E4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837426" y="3031810"/>
                  <a:ext cx="5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D05185-5A57-417A-9DEE-4B4A0EA0BCF3}"/>
                    </a:ext>
                  </a:extLst>
                </p14:cNvPr>
                <p14:cNvContentPartPr/>
                <p14:nvPr/>
              </p14:nvContentPartPr>
              <p14:xfrm>
                <a:off x="11877746" y="2836330"/>
                <a:ext cx="158400" cy="345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D05185-5A57-417A-9DEE-4B4A0EA0BCF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860106" y="2818330"/>
                  <a:ext cx="194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8A4D50-CEDA-43E6-A356-E3DDD89EDB1A}"/>
                    </a:ext>
                  </a:extLst>
                </p14:cNvPr>
                <p14:cNvContentPartPr/>
                <p14:nvPr/>
              </p14:nvContentPartPr>
              <p14:xfrm>
                <a:off x="8144186" y="2333410"/>
                <a:ext cx="1207080" cy="493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8A4D50-CEDA-43E6-A356-E3DDD89EDB1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26186" y="2315410"/>
                  <a:ext cx="12427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459B51-BB6F-4806-B4DB-E2110861838F}"/>
                    </a:ext>
                  </a:extLst>
                </p14:cNvPr>
                <p14:cNvContentPartPr/>
                <p14:nvPr/>
              </p14:nvContentPartPr>
              <p14:xfrm>
                <a:off x="9386186" y="2340250"/>
                <a:ext cx="881640" cy="402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459B51-BB6F-4806-B4DB-E211086183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68186" y="2322250"/>
                  <a:ext cx="917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E46998-98ED-4D53-A44B-F02DED7BFDDB}"/>
                    </a:ext>
                  </a:extLst>
                </p14:cNvPr>
                <p14:cNvContentPartPr/>
                <p14:nvPr/>
              </p14:nvContentPartPr>
              <p14:xfrm>
                <a:off x="7813706" y="2799610"/>
                <a:ext cx="615600" cy="425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E46998-98ED-4D53-A44B-F02DED7BFDD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96066" y="2781970"/>
                  <a:ext cx="6512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797049-C379-47DA-A4DB-2BC9951C371B}"/>
                    </a:ext>
                  </a:extLst>
                </p14:cNvPr>
                <p14:cNvContentPartPr/>
                <p14:nvPr/>
              </p14:nvContentPartPr>
              <p14:xfrm>
                <a:off x="10014386" y="2712130"/>
                <a:ext cx="689040" cy="479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797049-C379-47DA-A4DB-2BC9951C371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96386" y="2694490"/>
                  <a:ext cx="724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101928-E0D6-458F-BA46-69320DB06EA8}"/>
                    </a:ext>
                  </a:extLst>
                </p14:cNvPr>
                <p14:cNvContentPartPr/>
                <p14:nvPr/>
              </p14:nvContentPartPr>
              <p14:xfrm>
                <a:off x="9268106" y="2379850"/>
                <a:ext cx="33120" cy="48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101928-E0D6-458F-BA46-69320DB06E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50106" y="2361850"/>
                  <a:ext cx="687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0EE188-FA53-4FA4-BB20-409729C0A491}"/>
                    </a:ext>
                  </a:extLst>
                </p14:cNvPr>
                <p14:cNvContentPartPr/>
                <p14:nvPr/>
              </p14:nvContentPartPr>
              <p14:xfrm>
                <a:off x="8926466" y="2816170"/>
                <a:ext cx="757440" cy="44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0EE188-FA53-4FA4-BB20-409729C0A49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08466" y="2798170"/>
                  <a:ext cx="7930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7900C5-49DC-4C80-8BC9-F072B095DABE}"/>
                    </a:ext>
                  </a:extLst>
                </p14:cNvPr>
                <p14:cNvContentPartPr/>
                <p14:nvPr/>
              </p14:nvContentPartPr>
              <p14:xfrm>
                <a:off x="9964346" y="3275530"/>
                <a:ext cx="224280" cy="37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7900C5-49DC-4C80-8BC9-F072B095DA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946706" y="3257890"/>
                  <a:ext cx="259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6C0812-960B-446F-8924-781B7730EA2A}"/>
                    </a:ext>
                  </a:extLst>
                </p14:cNvPr>
                <p14:cNvContentPartPr/>
                <p14:nvPr/>
              </p14:nvContentPartPr>
              <p14:xfrm>
                <a:off x="10235786" y="3269050"/>
                <a:ext cx="356760" cy="32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6C0812-960B-446F-8924-781B7730EA2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18146" y="3251050"/>
                  <a:ext cx="392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D2C633-E557-4CCD-8595-5B2223436F8E}"/>
                    </a:ext>
                  </a:extLst>
                </p14:cNvPr>
                <p14:cNvContentPartPr/>
                <p14:nvPr/>
              </p14:nvContentPartPr>
              <p14:xfrm>
                <a:off x="10516946" y="3859810"/>
                <a:ext cx="12960" cy="220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D2C633-E557-4CCD-8595-5B2223436F8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99306" y="3841810"/>
                  <a:ext cx="48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4D0581A-1658-427D-8673-0A9F12C59B4D}"/>
                    </a:ext>
                  </a:extLst>
                </p14:cNvPr>
                <p14:cNvContentPartPr/>
                <p14:nvPr/>
              </p14:nvContentPartPr>
              <p14:xfrm>
                <a:off x="10557266" y="3793210"/>
                <a:ext cx="139680" cy="15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4D0581A-1658-427D-8673-0A9F12C59B4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539626" y="3775210"/>
                  <a:ext cx="175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27F80D-3DAF-4647-B79A-46FD5BB71FC7}"/>
                    </a:ext>
                  </a:extLst>
                </p14:cNvPr>
                <p14:cNvContentPartPr/>
                <p14:nvPr/>
              </p14:nvContentPartPr>
              <p14:xfrm>
                <a:off x="10458266" y="3874570"/>
                <a:ext cx="247680" cy="252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27F80D-3DAF-4647-B79A-46FD5BB71FC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40266" y="3856570"/>
                  <a:ext cx="283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1E17A4-617F-42C5-9F24-18C150E2F669}"/>
                    </a:ext>
                  </a:extLst>
                </p14:cNvPr>
                <p14:cNvContentPartPr/>
                <p14:nvPr/>
              </p14:nvContentPartPr>
              <p14:xfrm>
                <a:off x="10283306" y="3235210"/>
                <a:ext cx="1024920" cy="44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1E17A4-617F-42C5-9F24-18C150E2F6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65666" y="3217570"/>
                  <a:ext cx="1060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C4675A-BEFF-4CCB-8C14-0F41C8D600C1}"/>
                    </a:ext>
                  </a:extLst>
                </p14:cNvPr>
                <p14:cNvContentPartPr/>
                <p14:nvPr/>
              </p14:nvContentPartPr>
              <p14:xfrm>
                <a:off x="11200226" y="3884650"/>
                <a:ext cx="2880" cy="24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C4675A-BEFF-4CCB-8C14-0F41C8D600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182226" y="3866650"/>
                  <a:ext cx="38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DC6B9B-B634-411A-8868-14980130CDDC}"/>
                    </a:ext>
                  </a:extLst>
                </p14:cNvPr>
                <p14:cNvContentPartPr/>
                <p14:nvPr/>
              </p14:nvContentPartPr>
              <p14:xfrm>
                <a:off x="11221466" y="3842890"/>
                <a:ext cx="159840" cy="3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DC6B9B-B634-411A-8868-14980130CDD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03466" y="3824890"/>
                  <a:ext cx="195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E02DA0-D187-4847-B39F-158EA9AFCF29}"/>
                    </a:ext>
                  </a:extLst>
                </p14:cNvPr>
                <p14:cNvContentPartPr/>
                <p14:nvPr/>
              </p14:nvContentPartPr>
              <p14:xfrm>
                <a:off x="11206346" y="3961330"/>
                <a:ext cx="213840" cy="7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E02DA0-D187-4847-B39F-158EA9AFCF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188346" y="3943690"/>
                  <a:ext cx="249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263517-BC06-411F-AB8C-731D2E16C0FD}"/>
                    </a:ext>
                  </a:extLst>
                </p14:cNvPr>
                <p14:cNvContentPartPr/>
                <p14:nvPr/>
              </p14:nvContentPartPr>
              <p14:xfrm>
                <a:off x="9889826" y="3864130"/>
                <a:ext cx="218520" cy="269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263517-BC06-411F-AB8C-731D2E16C0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72186" y="3846130"/>
                  <a:ext cx="254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E2977B-96D0-4A28-9CC2-56ADA44271F9}"/>
                    </a:ext>
                  </a:extLst>
                </p14:cNvPr>
                <p14:cNvContentPartPr/>
                <p14:nvPr/>
              </p14:nvContentPartPr>
              <p14:xfrm>
                <a:off x="10894946" y="2889610"/>
                <a:ext cx="82080" cy="13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E2977B-96D0-4A28-9CC2-56ADA44271F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77306" y="2871610"/>
                  <a:ext cx="117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5A6548-8112-4C86-AF33-031F2D4AA11C}"/>
                    </a:ext>
                  </a:extLst>
                </p14:cNvPr>
                <p14:cNvContentPartPr/>
                <p14:nvPr/>
              </p14:nvContentPartPr>
              <p14:xfrm>
                <a:off x="10894946" y="2969530"/>
                <a:ext cx="63000" cy="4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5A6548-8112-4C86-AF33-031F2D4AA11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77306" y="2951530"/>
                  <a:ext cx="98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D624D7-9EFF-4F64-B32C-EC49156CFC61}"/>
                    </a:ext>
                  </a:extLst>
                </p14:cNvPr>
                <p14:cNvContentPartPr/>
                <p14:nvPr/>
              </p14:nvContentPartPr>
              <p14:xfrm>
                <a:off x="11015186" y="2935690"/>
                <a:ext cx="16920" cy="137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D624D7-9EFF-4F64-B32C-EC49156CFC6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997546" y="2917690"/>
                  <a:ext cx="52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812D8A-A4EC-4D93-A40D-42BCF63D7C49}"/>
                    </a:ext>
                  </a:extLst>
                </p14:cNvPr>
                <p14:cNvContentPartPr/>
                <p14:nvPr/>
              </p14:nvContentPartPr>
              <p14:xfrm>
                <a:off x="11027786" y="2956570"/>
                <a:ext cx="147600" cy="144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812D8A-A4EC-4D93-A40D-42BCF63D7C4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10146" y="2938930"/>
                  <a:ext cx="183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ECA5E5-C942-43BF-A787-14C883CF2C15}"/>
                    </a:ext>
                  </a:extLst>
                </p14:cNvPr>
                <p14:cNvContentPartPr/>
                <p14:nvPr/>
              </p14:nvContentPartPr>
              <p14:xfrm>
                <a:off x="11149826" y="2920930"/>
                <a:ext cx="15480" cy="216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ECA5E5-C942-43BF-A787-14C883CF2C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132186" y="2902930"/>
                  <a:ext cx="51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1AD7AD-414B-41AF-98F7-A2DABAAB666B}"/>
                    </a:ext>
                  </a:extLst>
                </p14:cNvPr>
                <p14:cNvContentPartPr/>
                <p14:nvPr/>
              </p14:nvContentPartPr>
              <p14:xfrm>
                <a:off x="11231186" y="2906890"/>
                <a:ext cx="152640" cy="215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1AD7AD-414B-41AF-98F7-A2DABAAB66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13546" y="2889250"/>
                  <a:ext cx="188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E22B39-D8C3-44C7-881B-806E57A7F610}"/>
                    </a:ext>
                  </a:extLst>
                </p14:cNvPr>
                <p14:cNvContentPartPr/>
                <p14:nvPr/>
              </p14:nvContentPartPr>
              <p14:xfrm>
                <a:off x="7231946" y="3279130"/>
                <a:ext cx="685800" cy="340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E22B39-D8C3-44C7-881B-806E57A7F6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13946" y="3261130"/>
                  <a:ext cx="721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478CCB-6E06-4940-9D05-C549BDEC2953}"/>
                    </a:ext>
                  </a:extLst>
                </p14:cNvPr>
                <p14:cNvContentPartPr/>
                <p14:nvPr/>
              </p14:nvContentPartPr>
              <p14:xfrm>
                <a:off x="8008826" y="3233770"/>
                <a:ext cx="379440" cy="394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478CCB-6E06-4940-9D05-C549BDEC29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91186" y="3216130"/>
                  <a:ext cx="415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E1145EF-3598-497F-9E02-CE7DB092EBD8}"/>
                    </a:ext>
                  </a:extLst>
                </p14:cNvPr>
                <p14:cNvContentPartPr/>
                <p14:nvPr/>
              </p14:nvContentPartPr>
              <p14:xfrm>
                <a:off x="8192066" y="3719050"/>
                <a:ext cx="159840" cy="26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E1145EF-3598-497F-9E02-CE7DB092EB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74066" y="3701050"/>
                  <a:ext cx="195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9FEEB5-0175-4D76-973E-D3D4BCBED2F8}"/>
                    </a:ext>
                  </a:extLst>
                </p14:cNvPr>
                <p14:cNvContentPartPr/>
                <p14:nvPr/>
              </p14:nvContentPartPr>
              <p14:xfrm>
                <a:off x="9229226" y="3315130"/>
                <a:ext cx="11520" cy="306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9FEEB5-0175-4D76-973E-D3D4BCBED2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11226" y="3297490"/>
                  <a:ext cx="47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B935A9-486C-4F9D-8199-2EF9AF9108AD}"/>
                    </a:ext>
                  </a:extLst>
                </p14:cNvPr>
                <p14:cNvContentPartPr/>
                <p14:nvPr/>
              </p14:nvContentPartPr>
              <p14:xfrm>
                <a:off x="9027986" y="3797530"/>
                <a:ext cx="255240" cy="304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B935A9-486C-4F9D-8199-2EF9AF9108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10346" y="3779890"/>
                  <a:ext cx="290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912F72-A296-4D20-A207-642D332BE33E}"/>
                    </a:ext>
                  </a:extLst>
                </p14:cNvPr>
                <p14:cNvContentPartPr/>
                <p14:nvPr/>
              </p14:nvContentPartPr>
              <p14:xfrm>
                <a:off x="7809386" y="4106050"/>
                <a:ext cx="420840" cy="324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912F72-A296-4D20-A207-642D332BE3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91386" y="4088410"/>
                  <a:ext cx="456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8354D47-6550-45B5-8685-A4A466AFE91C}"/>
                    </a:ext>
                  </a:extLst>
                </p14:cNvPr>
                <p14:cNvContentPartPr/>
                <p14:nvPr/>
              </p14:nvContentPartPr>
              <p14:xfrm>
                <a:off x="8316266" y="4116130"/>
                <a:ext cx="414720" cy="302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8354D47-6550-45B5-8685-A4A466AFE9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98626" y="4098490"/>
                  <a:ext cx="450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087A9A9-31EB-4222-8B04-64233D93D4C3}"/>
                    </a:ext>
                  </a:extLst>
                </p14:cNvPr>
                <p14:cNvContentPartPr/>
                <p14:nvPr/>
              </p14:nvContentPartPr>
              <p14:xfrm>
                <a:off x="8527226" y="4444810"/>
                <a:ext cx="414360" cy="433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087A9A9-31EB-4222-8B04-64233D93D4C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09226" y="4427170"/>
                  <a:ext cx="450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8DB281-2613-4908-B437-57ED5FF91EA4}"/>
                    </a:ext>
                  </a:extLst>
                </p14:cNvPr>
                <p14:cNvContentPartPr/>
                <p14:nvPr/>
              </p14:nvContentPartPr>
              <p14:xfrm>
                <a:off x="6911906" y="4125130"/>
                <a:ext cx="1260720" cy="370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8DB281-2613-4908-B437-57ED5FF91E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93906" y="4107490"/>
                  <a:ext cx="1296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09BD812-992D-443D-A625-24899C796199}"/>
                    </a:ext>
                  </a:extLst>
                </p14:cNvPr>
                <p14:cNvContentPartPr/>
                <p14:nvPr/>
              </p14:nvContentPartPr>
              <p14:xfrm>
                <a:off x="9281426" y="4173730"/>
                <a:ext cx="712440" cy="462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09BD812-992D-443D-A625-24899C79619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63426" y="4156090"/>
                  <a:ext cx="7480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949AD1F-2C00-4AE5-AEEC-1B577971B94D}"/>
                    </a:ext>
                  </a:extLst>
                </p14:cNvPr>
                <p14:cNvContentPartPr/>
                <p14:nvPr/>
              </p14:nvContentPartPr>
              <p14:xfrm>
                <a:off x="9826466" y="4649290"/>
                <a:ext cx="366480" cy="40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949AD1F-2C00-4AE5-AEEC-1B577971B9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08466" y="4631650"/>
                  <a:ext cx="402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FEAAB2-CEEE-486E-AEF8-BD962FC9FA19}"/>
                    </a:ext>
                  </a:extLst>
                </p14:cNvPr>
                <p14:cNvContentPartPr/>
                <p14:nvPr/>
              </p14:nvContentPartPr>
              <p14:xfrm>
                <a:off x="9394826" y="1849930"/>
                <a:ext cx="10440" cy="227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FEAAB2-CEEE-486E-AEF8-BD962FC9FA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76826" y="1831930"/>
                  <a:ext cx="46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F73AB1B-B763-4C75-BCAF-8B9D88423DFC}"/>
                    </a:ext>
                  </a:extLst>
                </p14:cNvPr>
                <p14:cNvContentPartPr/>
                <p14:nvPr/>
              </p14:nvContentPartPr>
              <p14:xfrm>
                <a:off x="9271706" y="1745890"/>
                <a:ext cx="199800" cy="9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F73AB1B-B763-4C75-BCAF-8B9D88423DF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254066" y="1728250"/>
                  <a:ext cx="235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AE60F15-FD20-44A8-9979-FD1B497F7FF9}"/>
                    </a:ext>
                  </a:extLst>
                </p14:cNvPr>
                <p14:cNvContentPartPr/>
                <p14:nvPr/>
              </p14:nvContentPartPr>
              <p14:xfrm>
                <a:off x="9271706" y="2015890"/>
                <a:ext cx="260280" cy="46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AE60F15-FD20-44A8-9979-FD1B497F7FF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54066" y="1998250"/>
                  <a:ext cx="295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2EC058-46D3-4CC6-A6C5-13AA878B2CB2}"/>
                    </a:ext>
                  </a:extLst>
                </p14:cNvPr>
                <p14:cNvContentPartPr/>
                <p14:nvPr/>
              </p14:nvContentPartPr>
              <p14:xfrm>
                <a:off x="9765266" y="1920850"/>
                <a:ext cx="11520" cy="39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2EC058-46D3-4CC6-A6C5-13AA878B2CB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47266" y="1903210"/>
                  <a:ext cx="47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A44EE02-B182-4F2F-9120-7DECF75C330E}"/>
                    </a:ext>
                  </a:extLst>
                </p14:cNvPr>
                <p14:cNvContentPartPr/>
                <p14:nvPr/>
              </p14:nvContentPartPr>
              <p14:xfrm>
                <a:off x="9776426" y="2055490"/>
                <a:ext cx="36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A44EE02-B182-4F2F-9120-7DECF75C33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58786" y="20374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D9D6ECE-CD60-4D77-BB29-924DA4ABC35A}"/>
                    </a:ext>
                  </a:extLst>
                </p14:cNvPr>
                <p14:cNvContentPartPr/>
                <p14:nvPr/>
              </p14:nvContentPartPr>
              <p14:xfrm>
                <a:off x="10044986" y="1902850"/>
                <a:ext cx="20520" cy="111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D9D6ECE-CD60-4D77-BB29-924DA4ABC3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7346" y="1885210"/>
                  <a:ext cx="5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40A461-5696-4C31-85A9-C0F757AEB4CD}"/>
                    </a:ext>
                  </a:extLst>
                </p14:cNvPr>
                <p14:cNvContentPartPr/>
                <p14:nvPr/>
              </p14:nvContentPartPr>
              <p14:xfrm>
                <a:off x="10077746" y="1733650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40A461-5696-4C31-85A9-C0F757AEB4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59746" y="1715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E96FF0-2A94-4B46-8562-F605BE662148}"/>
                    </a:ext>
                  </a:extLst>
                </p14:cNvPr>
                <p14:cNvContentPartPr/>
                <p14:nvPr/>
              </p14:nvContentPartPr>
              <p14:xfrm>
                <a:off x="10147946" y="1919770"/>
                <a:ext cx="117000" cy="127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E96FF0-2A94-4B46-8562-F605BE66214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130306" y="1901770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D21B84-798E-4D98-8972-A5DE5EC0B622}"/>
                    </a:ext>
                  </a:extLst>
                </p14:cNvPr>
                <p14:cNvContentPartPr/>
                <p14:nvPr/>
              </p14:nvContentPartPr>
              <p14:xfrm>
                <a:off x="10400306" y="1911850"/>
                <a:ext cx="36720" cy="191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D21B84-798E-4D98-8972-A5DE5EC0B62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382666" y="1894210"/>
                  <a:ext cx="72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FAACDA-60CB-437B-83BC-DD9296C3122E}"/>
                    </a:ext>
                  </a:extLst>
                </p14:cNvPr>
                <p14:cNvContentPartPr/>
                <p14:nvPr/>
              </p14:nvContentPartPr>
              <p14:xfrm>
                <a:off x="10503266" y="1675690"/>
                <a:ext cx="92160" cy="36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FAACDA-60CB-437B-83BC-DD9296C3122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85626" y="1658050"/>
                  <a:ext cx="127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B9AEA4C-D320-4217-950B-FDAEDC20837F}"/>
                    </a:ext>
                  </a:extLst>
                </p14:cNvPr>
                <p14:cNvContentPartPr/>
                <p14:nvPr/>
              </p14:nvContentPartPr>
              <p14:xfrm>
                <a:off x="10514786" y="1900690"/>
                <a:ext cx="234000" cy="16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B9AEA4C-D320-4217-950B-FDAEDC20837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496786" y="1882690"/>
                  <a:ext cx="269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CEE4B64-DD97-4BC2-89C4-10A4B6C8FF2B}"/>
                    </a:ext>
                  </a:extLst>
                </p14:cNvPr>
                <p14:cNvContentPartPr/>
                <p14:nvPr/>
              </p14:nvContentPartPr>
              <p14:xfrm>
                <a:off x="11000426" y="1855330"/>
                <a:ext cx="88200" cy="185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CEE4B64-DD97-4BC2-89C4-10A4B6C8FF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82786" y="1837330"/>
                  <a:ext cx="123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99FF711-2E5E-42B5-A0C4-68EB42C0272E}"/>
                    </a:ext>
                  </a:extLst>
                </p14:cNvPr>
                <p14:cNvContentPartPr/>
                <p14:nvPr/>
              </p14:nvContentPartPr>
              <p14:xfrm>
                <a:off x="11135066" y="1750210"/>
                <a:ext cx="819720" cy="479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99FF711-2E5E-42B5-A0C4-68EB42C0272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17066" y="1732570"/>
                  <a:ext cx="85536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892D37D-8A3A-4396-8034-269BC4848325}"/>
              </a:ext>
            </a:extLst>
          </p:cNvPr>
          <p:cNvGrpSpPr/>
          <p:nvPr/>
        </p:nvGrpSpPr>
        <p:grpSpPr>
          <a:xfrm>
            <a:off x="7068506" y="3774850"/>
            <a:ext cx="271440" cy="297720"/>
            <a:chOff x="7068506" y="3774850"/>
            <a:chExt cx="2714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7ABE837-55EC-4661-A5FF-12B029ED1332}"/>
                    </a:ext>
                  </a:extLst>
                </p14:cNvPr>
                <p14:cNvContentPartPr/>
                <p14:nvPr/>
              </p14:nvContentPartPr>
              <p14:xfrm>
                <a:off x="7068506" y="3774850"/>
                <a:ext cx="149400" cy="297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7ABE837-55EC-4661-A5FF-12B029ED133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50506" y="3757210"/>
                  <a:ext cx="185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C4AD3FE-71BB-4B44-819D-95BA043947B2}"/>
                    </a:ext>
                  </a:extLst>
                </p14:cNvPr>
                <p14:cNvContentPartPr/>
                <p14:nvPr/>
              </p14:nvContentPartPr>
              <p14:xfrm>
                <a:off x="7122506" y="3883210"/>
                <a:ext cx="217440" cy="41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C4AD3FE-71BB-4B44-819D-95BA043947B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04866" y="3865210"/>
                  <a:ext cx="2530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98F4DD0-1C82-4061-BC47-F324268DCEE0}"/>
              </a:ext>
            </a:extLst>
          </p:cNvPr>
          <p:cNvGrpSpPr/>
          <p:nvPr/>
        </p:nvGrpSpPr>
        <p:grpSpPr>
          <a:xfrm>
            <a:off x="7110986" y="6228970"/>
            <a:ext cx="2403360" cy="528840"/>
            <a:chOff x="7110986" y="6228970"/>
            <a:chExt cx="240336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2463407-693E-45C8-8BBB-5EE0B282D42A}"/>
                    </a:ext>
                  </a:extLst>
                </p14:cNvPr>
                <p14:cNvContentPartPr/>
                <p14:nvPr/>
              </p14:nvContentPartPr>
              <p14:xfrm>
                <a:off x="7110986" y="6261370"/>
                <a:ext cx="164160" cy="243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2463407-693E-45C8-8BBB-5EE0B282D42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92986" y="6243730"/>
                  <a:ext cx="199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110148B-6A26-40E5-8CDB-F11F9C3D1562}"/>
                    </a:ext>
                  </a:extLst>
                </p14:cNvPr>
                <p14:cNvContentPartPr/>
                <p14:nvPr/>
              </p14:nvContentPartPr>
              <p14:xfrm>
                <a:off x="7462706" y="6394930"/>
                <a:ext cx="9000" cy="11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110148B-6A26-40E5-8CDB-F11F9C3D156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45066" y="6377290"/>
                  <a:ext cx="44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91A149-FC2E-464C-B60A-A0676F5EB3CC}"/>
                    </a:ext>
                  </a:extLst>
                </p14:cNvPr>
                <p14:cNvContentPartPr/>
                <p14:nvPr/>
              </p14:nvContentPartPr>
              <p14:xfrm>
                <a:off x="7639826" y="6403930"/>
                <a:ext cx="120960" cy="353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91A149-FC2E-464C-B60A-A0676F5EB3C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621826" y="6386290"/>
                  <a:ext cx="156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C5B49A1-1B81-49A9-A3D3-FF2B6398E1E7}"/>
                    </a:ext>
                  </a:extLst>
                </p14:cNvPr>
                <p14:cNvContentPartPr/>
                <p14:nvPr/>
              </p14:nvContentPartPr>
              <p14:xfrm>
                <a:off x="7752866" y="6407530"/>
                <a:ext cx="36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C5B49A1-1B81-49A9-A3D3-FF2B6398E1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4866" y="6389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5EA2292-B991-463F-BC11-AEBE5BB19E4C}"/>
                    </a:ext>
                  </a:extLst>
                </p14:cNvPr>
                <p14:cNvContentPartPr/>
                <p14:nvPr/>
              </p14:nvContentPartPr>
              <p14:xfrm>
                <a:off x="7752866" y="6407530"/>
                <a:ext cx="329400" cy="195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5EA2292-B991-463F-BC11-AEBE5BB19E4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34866" y="6389530"/>
                  <a:ext cx="365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2E34C78-9ED9-463C-B159-173EC122EE6C}"/>
                    </a:ext>
                  </a:extLst>
                </p14:cNvPr>
                <p14:cNvContentPartPr/>
                <p14:nvPr/>
              </p14:nvContentPartPr>
              <p14:xfrm>
                <a:off x="8108186" y="6228970"/>
                <a:ext cx="190080" cy="343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2E34C78-9ED9-463C-B159-173EC122EE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0186" y="6210970"/>
                  <a:ext cx="225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2156A0F-38A4-4F45-A07E-F0FD741E1ACD}"/>
                    </a:ext>
                  </a:extLst>
                </p14:cNvPr>
                <p14:cNvContentPartPr/>
                <p14:nvPr/>
              </p14:nvContentPartPr>
              <p14:xfrm>
                <a:off x="8420666" y="6322570"/>
                <a:ext cx="1093680" cy="334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2156A0F-38A4-4F45-A07E-F0FD741E1AC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02666" y="6304930"/>
                  <a:ext cx="1129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290239-8ABB-4225-9FC6-9CFD46867879}"/>
                    </a:ext>
                  </a:extLst>
                </p14:cNvPr>
                <p14:cNvContentPartPr/>
                <p14:nvPr/>
              </p14:nvContentPartPr>
              <p14:xfrm>
                <a:off x="7220426" y="6375490"/>
                <a:ext cx="19080" cy="114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290239-8ABB-4225-9FC6-9CFD468678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02786" y="6357490"/>
                  <a:ext cx="54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97E127C-B4E6-49D1-AD38-5826DCE1B6E4}"/>
                    </a:ext>
                  </a:extLst>
                </p14:cNvPr>
                <p14:cNvContentPartPr/>
                <p14:nvPr/>
              </p14:nvContentPartPr>
              <p14:xfrm>
                <a:off x="7192706" y="6333010"/>
                <a:ext cx="138600" cy="3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97E127C-B4E6-49D1-AD38-5826DCE1B6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75066" y="6315010"/>
                  <a:ext cx="17424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61E1D4E-8DFE-43C7-A33F-318214E148FE}"/>
                  </a:ext>
                </a:extLst>
              </p14:cNvPr>
              <p14:cNvContentPartPr/>
              <p14:nvPr/>
            </p14:nvContentPartPr>
            <p14:xfrm>
              <a:off x="9699386" y="5156170"/>
              <a:ext cx="317160" cy="2296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61E1D4E-8DFE-43C7-A33F-318214E148F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81386" y="5138530"/>
                <a:ext cx="35280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42A8626-DEF1-4D9E-A625-E50E9411C71D}"/>
              </a:ext>
            </a:extLst>
          </p:cNvPr>
          <p:cNvGrpSpPr/>
          <p:nvPr/>
        </p:nvGrpSpPr>
        <p:grpSpPr>
          <a:xfrm>
            <a:off x="9510386" y="5569810"/>
            <a:ext cx="252720" cy="189360"/>
            <a:chOff x="9510386" y="5569810"/>
            <a:chExt cx="2527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A3446C-5730-4A07-B8B8-64AE0D289C7B}"/>
                    </a:ext>
                  </a:extLst>
                </p14:cNvPr>
                <p14:cNvContentPartPr/>
                <p14:nvPr/>
              </p14:nvContentPartPr>
              <p14:xfrm>
                <a:off x="9510386" y="5569810"/>
                <a:ext cx="167400" cy="189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A3446C-5730-4A07-B8B8-64AE0D289C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92386" y="5551810"/>
                  <a:ext cx="203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D72ED84-F60A-47BF-A9CE-C58D893E3E31}"/>
                    </a:ext>
                  </a:extLst>
                </p14:cNvPr>
                <p14:cNvContentPartPr/>
                <p14:nvPr/>
              </p14:nvContentPartPr>
              <p14:xfrm>
                <a:off x="9608306" y="5663050"/>
                <a:ext cx="154800" cy="30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D72ED84-F60A-47BF-A9CE-C58D893E3E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90306" y="5645050"/>
                  <a:ext cx="19044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B965603-34EB-4B02-AEE4-C40B2489CE98}"/>
                  </a:ext>
                </a:extLst>
              </p14:cNvPr>
              <p14:cNvContentPartPr/>
              <p14:nvPr/>
            </p14:nvContentPartPr>
            <p14:xfrm>
              <a:off x="10078826" y="5124130"/>
              <a:ext cx="356400" cy="2750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B965603-34EB-4B02-AEE4-C40B2489CE9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061186" y="5106130"/>
                <a:ext cx="39204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3B761B5-6B76-459E-999B-489F00DA1EC7}"/>
              </a:ext>
            </a:extLst>
          </p:cNvPr>
          <p:cNvGrpSpPr/>
          <p:nvPr/>
        </p:nvGrpSpPr>
        <p:grpSpPr>
          <a:xfrm>
            <a:off x="10286906" y="5648290"/>
            <a:ext cx="336240" cy="225360"/>
            <a:chOff x="10286906" y="5648290"/>
            <a:chExt cx="33624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8EEE5F7-B76F-440E-A514-B8048772FF6F}"/>
                    </a:ext>
                  </a:extLst>
                </p14:cNvPr>
                <p14:cNvContentPartPr/>
                <p14:nvPr/>
              </p14:nvContentPartPr>
              <p14:xfrm>
                <a:off x="10286906" y="5648290"/>
                <a:ext cx="240120" cy="225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8EEE5F7-B76F-440E-A514-B8048772FF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68906" y="5630650"/>
                  <a:ext cx="275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6D4B09D-39FA-4964-8A7B-A8FC3B7BEC77}"/>
                    </a:ext>
                  </a:extLst>
                </p14:cNvPr>
                <p14:cNvContentPartPr/>
                <p14:nvPr/>
              </p14:nvContentPartPr>
              <p14:xfrm>
                <a:off x="10463306" y="5737570"/>
                <a:ext cx="159840" cy="17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6D4B09D-39FA-4964-8A7B-A8FC3B7BEC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45306" y="5719570"/>
                  <a:ext cx="1954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7433392-AF3A-47E4-A48E-690319FBED42}"/>
                  </a:ext>
                </a:extLst>
              </p14:cNvPr>
              <p14:cNvContentPartPr/>
              <p14:nvPr/>
            </p14:nvContentPartPr>
            <p14:xfrm>
              <a:off x="8740706" y="4990570"/>
              <a:ext cx="41760" cy="235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7433392-AF3A-47E4-A48E-690319FBED4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23066" y="4972930"/>
                <a:ext cx="7740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2676AD3-6083-4D96-A15A-1AD490935785}"/>
              </a:ext>
            </a:extLst>
          </p:cNvPr>
          <p:cNvGrpSpPr/>
          <p:nvPr/>
        </p:nvGrpSpPr>
        <p:grpSpPr>
          <a:xfrm>
            <a:off x="8621186" y="5465410"/>
            <a:ext cx="246960" cy="178560"/>
            <a:chOff x="8621186" y="5465410"/>
            <a:chExt cx="24696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9F6ADE-5F62-4303-92B5-BCC024259833}"/>
                    </a:ext>
                  </a:extLst>
                </p14:cNvPr>
                <p14:cNvContentPartPr/>
                <p14:nvPr/>
              </p14:nvContentPartPr>
              <p14:xfrm>
                <a:off x="8621186" y="5465410"/>
                <a:ext cx="158040" cy="178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9F6ADE-5F62-4303-92B5-BCC0242598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03546" y="5447410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19CEC5D-F99F-4E37-BB64-7648F47E453C}"/>
                    </a:ext>
                  </a:extLst>
                </p14:cNvPr>
                <p14:cNvContentPartPr/>
                <p14:nvPr/>
              </p14:nvContentPartPr>
              <p14:xfrm>
                <a:off x="8695706" y="5523010"/>
                <a:ext cx="17244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19CEC5D-F99F-4E37-BB64-7648F47E45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77706" y="5505010"/>
                  <a:ext cx="2080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4E099D7-781B-4C67-933A-E392FB8ACFA8}"/>
                  </a:ext>
                </a:extLst>
              </p14:cNvPr>
              <p14:cNvContentPartPr/>
              <p14:nvPr/>
            </p14:nvContentPartPr>
            <p14:xfrm>
              <a:off x="9205106" y="2248810"/>
              <a:ext cx="360" cy="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4E099D7-781B-4C67-933A-E392FB8ACFA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187466" y="22308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5F724E-EFC2-41D0-954D-3D81018FFCCA}"/>
                  </a:ext>
                </a:extLst>
              </p14:cNvPr>
              <p14:cNvContentPartPr/>
              <p14:nvPr/>
            </p14:nvContentPartPr>
            <p14:xfrm>
              <a:off x="2772765" y="1446997"/>
              <a:ext cx="527400" cy="3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5F724E-EFC2-41D0-954D-3D81018FFCC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754765" y="1429357"/>
                <a:ext cx="5630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863576-3D74-419D-AE41-CC279ACA2554}"/>
                  </a:ext>
                </a:extLst>
              </p14:cNvPr>
              <p14:cNvContentPartPr/>
              <p14:nvPr/>
            </p14:nvContentPartPr>
            <p14:xfrm>
              <a:off x="2395845" y="1663357"/>
              <a:ext cx="587520" cy="48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863576-3D74-419D-AE41-CC279ACA255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378205" y="1645357"/>
                <a:ext cx="623160" cy="52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C2470B-2281-4F43-874B-7771F3ED34D6}"/>
              </a:ext>
            </a:extLst>
          </p:cNvPr>
          <p:cNvGrpSpPr/>
          <p:nvPr/>
        </p:nvGrpSpPr>
        <p:grpSpPr>
          <a:xfrm>
            <a:off x="1535805" y="2219197"/>
            <a:ext cx="1054800" cy="4296960"/>
            <a:chOff x="1535805" y="2219197"/>
            <a:chExt cx="1054800" cy="42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E88F87-3768-47A1-BDC8-EAE58EFC017B}"/>
                    </a:ext>
                  </a:extLst>
                </p14:cNvPr>
                <p14:cNvContentPartPr/>
                <p14:nvPr/>
              </p14:nvContentPartPr>
              <p14:xfrm>
                <a:off x="1535805" y="2219197"/>
                <a:ext cx="1054800" cy="3877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E88F87-3768-47A1-BDC8-EAE58EFC01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18165" y="2201557"/>
                  <a:ext cx="1090440" cy="39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61A43F-1B35-4798-904B-56CAD853DE67}"/>
                    </a:ext>
                  </a:extLst>
                </p14:cNvPr>
                <p14:cNvContentPartPr/>
                <p14:nvPr/>
              </p14:nvContentPartPr>
              <p14:xfrm>
                <a:off x="1811205" y="5992717"/>
                <a:ext cx="630000" cy="52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61A43F-1B35-4798-904B-56CAD853DE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93205" y="5975077"/>
                  <a:ext cx="665640" cy="55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FB5377-607E-4E79-AA9E-2B5B44A4B7A6}"/>
                  </a:ext>
                </a:extLst>
              </p14:cNvPr>
              <p14:cNvContentPartPr/>
              <p14:nvPr/>
            </p14:nvContentPartPr>
            <p14:xfrm>
              <a:off x="8224605" y="4449037"/>
              <a:ext cx="59040" cy="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FB5377-607E-4E79-AA9E-2B5B44A4B7A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06605" y="4431397"/>
                <a:ext cx="946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B2DBEDA-2DDF-4F8F-B5B0-E634799B8A19}"/>
              </a:ext>
            </a:extLst>
          </p:cNvPr>
          <p:cNvGrpSpPr/>
          <p:nvPr/>
        </p:nvGrpSpPr>
        <p:grpSpPr>
          <a:xfrm>
            <a:off x="6959565" y="3612757"/>
            <a:ext cx="777960" cy="486720"/>
            <a:chOff x="6959565" y="3612757"/>
            <a:chExt cx="7779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5DF999-1508-4BCB-8509-C184C9860B19}"/>
                    </a:ext>
                  </a:extLst>
                </p14:cNvPr>
                <p14:cNvContentPartPr/>
                <p14:nvPr/>
              </p14:nvContentPartPr>
              <p14:xfrm>
                <a:off x="6959565" y="3612757"/>
                <a:ext cx="449640" cy="439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5DF999-1508-4BCB-8509-C184C9860B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41565" y="3594757"/>
                  <a:ext cx="4852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459264-0D9C-46CE-8DDC-17D523427ABF}"/>
                    </a:ext>
                  </a:extLst>
                </p14:cNvPr>
                <p14:cNvContentPartPr/>
                <p14:nvPr/>
              </p14:nvContentPartPr>
              <p14:xfrm>
                <a:off x="7009965" y="3725437"/>
                <a:ext cx="333360" cy="37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459264-0D9C-46CE-8DDC-17D523427A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92325" y="3707797"/>
                  <a:ext cx="3690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04A880-9205-41F6-BC64-45FEE7AD1CCB}"/>
                    </a:ext>
                  </a:extLst>
                </p14:cNvPr>
                <p14:cNvContentPartPr/>
                <p14:nvPr/>
              </p14:nvContentPartPr>
              <p14:xfrm>
                <a:off x="7508205" y="3741997"/>
                <a:ext cx="21960" cy="19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04A880-9205-41F6-BC64-45FEE7AD1C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90205" y="3723997"/>
                  <a:ext cx="57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DFFA31-0658-4F4C-B49E-2D082BFF5D39}"/>
                    </a:ext>
                  </a:extLst>
                </p14:cNvPr>
                <p14:cNvContentPartPr/>
                <p14:nvPr/>
              </p14:nvContentPartPr>
              <p14:xfrm>
                <a:off x="7544565" y="3737677"/>
                <a:ext cx="192960" cy="23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DFFA31-0658-4F4C-B49E-2D082BFF5D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26565" y="3720037"/>
                  <a:ext cx="2286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68CAD4-0FC0-43A2-AE35-19F8AFA4AC02}"/>
              </a:ext>
            </a:extLst>
          </p:cNvPr>
          <p:cNvGrpSpPr/>
          <p:nvPr/>
        </p:nvGrpSpPr>
        <p:grpSpPr>
          <a:xfrm>
            <a:off x="6649245" y="3066997"/>
            <a:ext cx="331560" cy="292680"/>
            <a:chOff x="6649245" y="3066997"/>
            <a:chExt cx="33156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0B0F2B-51C6-4DF5-870A-382C1E34E5D3}"/>
                    </a:ext>
                  </a:extLst>
                </p14:cNvPr>
                <p14:cNvContentPartPr/>
                <p14:nvPr/>
              </p14:nvContentPartPr>
              <p14:xfrm>
                <a:off x="6649245" y="3141877"/>
                <a:ext cx="331560" cy="211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0B0F2B-51C6-4DF5-870A-382C1E34E5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31245" y="3123877"/>
                  <a:ext cx="367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9FE815-B845-48FC-A5FD-45DDC322A552}"/>
                    </a:ext>
                  </a:extLst>
                </p14:cNvPr>
                <p14:cNvContentPartPr/>
                <p14:nvPr/>
              </p14:nvContentPartPr>
              <p14:xfrm>
                <a:off x="6706845" y="3066997"/>
                <a:ext cx="266400" cy="29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9FE815-B845-48FC-A5FD-45DDC322A55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88845" y="3049357"/>
                  <a:ext cx="302040" cy="32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B5A4ABA-C7C6-4E49-99C2-CE1FEA6D9900}"/>
                  </a:ext>
                </a:extLst>
              </p14:cNvPr>
              <p14:cNvContentPartPr/>
              <p14:nvPr/>
            </p14:nvContentPartPr>
            <p14:xfrm>
              <a:off x="10381725" y="5662237"/>
              <a:ext cx="23760" cy="58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B5A4ABA-C7C6-4E49-99C2-CE1FEA6D990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364085" y="5644597"/>
                <a:ext cx="59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AA32726-C872-4324-8379-A9D2618992AE}"/>
                  </a:ext>
                </a:extLst>
              </p14:cNvPr>
              <p14:cNvContentPartPr/>
              <p14:nvPr/>
            </p14:nvContentPartPr>
            <p14:xfrm>
              <a:off x="10299645" y="5488717"/>
              <a:ext cx="21240" cy="21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AA32726-C872-4324-8379-A9D2618992A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282005" y="5470717"/>
                <a:ext cx="568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0132A9C-D534-44DD-9532-9A58B36643AD}"/>
              </a:ext>
            </a:extLst>
          </p:cNvPr>
          <p:cNvGrpSpPr/>
          <p:nvPr/>
        </p:nvGrpSpPr>
        <p:grpSpPr>
          <a:xfrm>
            <a:off x="9488565" y="5477917"/>
            <a:ext cx="550800" cy="352800"/>
            <a:chOff x="9488565" y="5477917"/>
            <a:chExt cx="550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952B07-48AD-4484-99F1-F4C52657783B}"/>
                    </a:ext>
                  </a:extLst>
                </p14:cNvPr>
                <p14:cNvContentPartPr/>
                <p14:nvPr/>
              </p14:nvContentPartPr>
              <p14:xfrm>
                <a:off x="9488565" y="5477917"/>
                <a:ext cx="413640" cy="352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952B07-48AD-4484-99F1-F4C52657783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70925" y="5460277"/>
                  <a:ext cx="449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FAE55C-0DEE-4955-A42B-6EA16E392F49}"/>
                    </a:ext>
                  </a:extLst>
                </p14:cNvPr>
                <p14:cNvContentPartPr/>
                <p14:nvPr/>
              </p14:nvContentPartPr>
              <p14:xfrm>
                <a:off x="9510165" y="5480437"/>
                <a:ext cx="331560" cy="257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FAE55C-0DEE-4955-A42B-6EA16E392F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92525" y="5462437"/>
                  <a:ext cx="367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96B64A-6F9C-45EE-A043-B5D17B8911CF}"/>
                    </a:ext>
                  </a:extLst>
                </p14:cNvPr>
                <p14:cNvContentPartPr/>
                <p14:nvPr/>
              </p14:nvContentPartPr>
              <p14:xfrm>
                <a:off x="9911925" y="5477917"/>
                <a:ext cx="127440" cy="15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96B64A-6F9C-45EE-A043-B5D17B8911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93925" y="5460277"/>
                  <a:ext cx="163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CA9440C-EBCC-4F1D-8C11-4F6B7B239DAF}"/>
              </a:ext>
            </a:extLst>
          </p:cNvPr>
          <p:cNvGrpSpPr/>
          <p:nvPr/>
        </p:nvGrpSpPr>
        <p:grpSpPr>
          <a:xfrm>
            <a:off x="8060805" y="1935157"/>
            <a:ext cx="2357640" cy="3989880"/>
            <a:chOff x="8060805" y="1935157"/>
            <a:chExt cx="2357640" cy="39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903CE6-530E-4154-9719-6228AC2AD02A}"/>
                    </a:ext>
                  </a:extLst>
                </p14:cNvPr>
                <p14:cNvContentPartPr/>
                <p14:nvPr/>
              </p14:nvContentPartPr>
              <p14:xfrm>
                <a:off x="9303525" y="2224957"/>
                <a:ext cx="38160" cy="30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903CE6-530E-4154-9719-6228AC2AD02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85885" y="2206957"/>
                  <a:ext cx="73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2EB649-91FE-4B92-85C0-BBFC093867C1}"/>
                    </a:ext>
                  </a:extLst>
                </p14:cNvPr>
                <p14:cNvContentPartPr/>
                <p14:nvPr/>
              </p14:nvContentPartPr>
              <p14:xfrm>
                <a:off x="8060805" y="2224957"/>
                <a:ext cx="1283040" cy="342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2EB649-91FE-4B92-85C0-BBFC093867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42805" y="2206957"/>
                  <a:ext cx="1318680" cy="34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6A9FD4-4ED3-4BFB-993A-4D848218D804}"/>
                    </a:ext>
                  </a:extLst>
                </p14:cNvPr>
                <p14:cNvContentPartPr/>
                <p14:nvPr/>
              </p14:nvContentPartPr>
              <p14:xfrm>
                <a:off x="9083565" y="1935157"/>
                <a:ext cx="1334880" cy="3989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6A9FD4-4ED3-4BFB-993A-4D848218D8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65565" y="1917157"/>
                  <a:ext cx="1370520" cy="40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1EB841-3049-4422-910C-2F7E1E59D74A}"/>
                    </a:ext>
                  </a:extLst>
                </p14:cNvPr>
                <p14:cNvContentPartPr/>
                <p14:nvPr/>
              </p14:nvContentPartPr>
              <p14:xfrm>
                <a:off x="9543645" y="4791037"/>
                <a:ext cx="80640" cy="3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1EB841-3049-4422-910C-2F7E1E59D74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26005" y="4773037"/>
                  <a:ext cx="116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E0D677A-AE72-4CC4-A3A1-0CAA42AD43C8}"/>
                    </a:ext>
                  </a:extLst>
                </p14:cNvPr>
                <p14:cNvContentPartPr/>
                <p14:nvPr/>
              </p14:nvContentPartPr>
              <p14:xfrm>
                <a:off x="9590445" y="4740637"/>
                <a:ext cx="109800" cy="19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E0D677A-AE72-4CC4-A3A1-0CAA42AD43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72805" y="4722997"/>
                  <a:ext cx="14544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853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ACBDB-4216-4F5C-90B5-4FF7418A53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 solution in AND-OR tree 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38BEE-4670-4E19-8077-E1E935FED087}"/>
              </a:ext>
            </a:extLst>
          </p:cNvPr>
          <p:cNvSpPr txBox="1"/>
          <p:nvPr/>
        </p:nvSpPr>
        <p:spPr>
          <a:xfrm>
            <a:off x="1662545" y="1795549"/>
            <a:ext cx="7980219" cy="3125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subtree that: </a:t>
            </a:r>
          </a:p>
          <a:p>
            <a:pPr algn="l"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1. All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leaves nodes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24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2. OR node:</a:t>
            </a:r>
            <a:endParaRPr lang="en-US" sz="24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AND node:</a:t>
            </a:r>
            <a:endParaRPr lang="en-US" sz="24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912727-971A-4369-937B-E4CB9E1D5A0A}"/>
                  </a:ext>
                </a:extLst>
              </p14:cNvPr>
              <p14:cNvContentPartPr/>
              <p14:nvPr/>
            </p14:nvContentPartPr>
            <p14:xfrm>
              <a:off x="2903445" y="3129637"/>
              <a:ext cx="1051200" cy="2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912727-971A-4369-937B-E4CB9E1D5A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5805" y="3111637"/>
                <a:ext cx="10868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9DE87CA-39D0-403E-B52B-D13DD0688A7E}"/>
              </a:ext>
            </a:extLst>
          </p:cNvPr>
          <p:cNvGrpSpPr/>
          <p:nvPr/>
        </p:nvGrpSpPr>
        <p:grpSpPr>
          <a:xfrm>
            <a:off x="4775445" y="2696197"/>
            <a:ext cx="936720" cy="517680"/>
            <a:chOff x="4775445" y="2696197"/>
            <a:chExt cx="93672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855265-2DEB-4F64-A7D6-9DA092B5D63B}"/>
                    </a:ext>
                  </a:extLst>
                </p14:cNvPr>
                <p14:cNvContentPartPr/>
                <p14:nvPr/>
              </p14:nvContentPartPr>
              <p14:xfrm>
                <a:off x="4775445" y="2809237"/>
                <a:ext cx="447840" cy="40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855265-2DEB-4F64-A7D6-9DA092B5D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57805" y="2791237"/>
                  <a:ext cx="4834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7DCBFF-5AF0-425B-B18C-7D94E87219D3}"/>
                    </a:ext>
                  </a:extLst>
                </p14:cNvPr>
                <p14:cNvContentPartPr/>
                <p14:nvPr/>
              </p14:nvContentPartPr>
              <p14:xfrm>
                <a:off x="5252805" y="2696197"/>
                <a:ext cx="459360" cy="33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DCBFF-5AF0-425B-B18C-7D94E87219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34805" y="2678557"/>
                  <a:ext cx="495000" cy="37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C1D82F-F229-4778-B413-B6E8C6FF245A}"/>
                  </a:ext>
                </a:extLst>
              </p14:cNvPr>
              <p14:cNvContentPartPr/>
              <p14:nvPr/>
            </p14:nvContentPartPr>
            <p14:xfrm>
              <a:off x="2088765" y="3992917"/>
              <a:ext cx="278280" cy="1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C1D82F-F229-4778-B413-B6E8C6FF24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1125" y="3975277"/>
                <a:ext cx="31392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89036-63DD-4A94-9DE0-173FC798C4E5}"/>
              </a:ext>
            </a:extLst>
          </p:cNvPr>
          <p:cNvGrpSpPr/>
          <p:nvPr/>
        </p:nvGrpSpPr>
        <p:grpSpPr>
          <a:xfrm>
            <a:off x="2135565" y="3308197"/>
            <a:ext cx="664560" cy="286560"/>
            <a:chOff x="2135565" y="3308197"/>
            <a:chExt cx="6645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BBAAED-379C-4C01-BDAA-48B6C215B19C}"/>
                    </a:ext>
                  </a:extLst>
                </p14:cNvPr>
                <p14:cNvContentPartPr/>
                <p14:nvPr/>
              </p14:nvContentPartPr>
              <p14:xfrm>
                <a:off x="2135565" y="3442837"/>
                <a:ext cx="55440" cy="15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BBAAED-379C-4C01-BDAA-48B6C215B1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7925" y="3424837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5C90A1-81EF-44A8-9E62-2C42C6CB4F5B}"/>
                    </a:ext>
                  </a:extLst>
                </p14:cNvPr>
                <p14:cNvContentPartPr/>
                <p14:nvPr/>
              </p14:nvContentPartPr>
              <p14:xfrm>
                <a:off x="2272725" y="3308197"/>
                <a:ext cx="527400" cy="26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5C90A1-81EF-44A8-9E62-2C42C6CB4F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4725" y="3290557"/>
                  <a:ext cx="56304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35EFA-3CA5-4DBF-920F-42433ADC3D39}"/>
              </a:ext>
            </a:extLst>
          </p:cNvPr>
          <p:cNvGrpSpPr/>
          <p:nvPr/>
        </p:nvGrpSpPr>
        <p:grpSpPr>
          <a:xfrm>
            <a:off x="5711445" y="3514477"/>
            <a:ext cx="786600" cy="379080"/>
            <a:chOff x="5711445" y="3514477"/>
            <a:chExt cx="78660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3B69D9-00C1-4F80-8731-9FF6663D9AF9}"/>
                    </a:ext>
                  </a:extLst>
                </p14:cNvPr>
                <p14:cNvContentPartPr/>
                <p14:nvPr/>
              </p14:nvContentPartPr>
              <p14:xfrm>
                <a:off x="5711445" y="3727237"/>
                <a:ext cx="14940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3B69D9-00C1-4F80-8731-9FF6663D9A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93445" y="3709237"/>
                  <a:ext cx="185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7550A2-73E2-4842-8AA3-439FA38315B5}"/>
                    </a:ext>
                  </a:extLst>
                </p14:cNvPr>
                <p14:cNvContentPartPr/>
                <p14:nvPr/>
              </p14:nvContentPartPr>
              <p14:xfrm>
                <a:off x="5900085" y="3514477"/>
                <a:ext cx="286560" cy="37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7550A2-73E2-4842-8AA3-439FA38315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2085" y="3496837"/>
                  <a:ext cx="322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9408C6-9EB0-4F0A-975F-57B11147E817}"/>
                    </a:ext>
                  </a:extLst>
                </p14:cNvPr>
                <p14:cNvContentPartPr/>
                <p14:nvPr/>
              </p14:nvContentPartPr>
              <p14:xfrm>
                <a:off x="6219405" y="3711757"/>
                <a:ext cx="36360" cy="1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9408C6-9EB0-4F0A-975F-57B11147E8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01765" y="3694117"/>
                  <a:ext cx="72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9CD3CF-D880-4A13-A44A-D707C4DFDBA1}"/>
                    </a:ext>
                  </a:extLst>
                </p14:cNvPr>
                <p14:cNvContentPartPr/>
                <p14:nvPr/>
              </p14:nvContentPartPr>
              <p14:xfrm>
                <a:off x="6261165" y="3750277"/>
                <a:ext cx="23688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9CD3CF-D880-4A13-A44A-D707C4DFDB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43165" y="3732277"/>
                  <a:ext cx="2725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D217B5-1960-452C-86E0-52AE3F8AE386}"/>
              </a:ext>
            </a:extLst>
          </p:cNvPr>
          <p:cNvGrpSpPr/>
          <p:nvPr/>
        </p:nvGrpSpPr>
        <p:grpSpPr>
          <a:xfrm>
            <a:off x="3643605" y="3471277"/>
            <a:ext cx="1618560" cy="584280"/>
            <a:chOff x="3643605" y="3471277"/>
            <a:chExt cx="161856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5EC30C-31E6-48DB-AB02-BE0B75AA8920}"/>
                    </a:ext>
                  </a:extLst>
                </p14:cNvPr>
                <p14:cNvContentPartPr/>
                <p14:nvPr/>
              </p14:nvContentPartPr>
              <p14:xfrm>
                <a:off x="3643605" y="3740917"/>
                <a:ext cx="11052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5EC30C-31E6-48DB-AB02-BE0B75AA89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5605" y="3723277"/>
                  <a:ext cx="146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A9E70E-9FC6-4F7A-9644-41ED383A7D0E}"/>
                    </a:ext>
                  </a:extLst>
                </p14:cNvPr>
                <p14:cNvContentPartPr/>
                <p14:nvPr/>
              </p14:nvContentPartPr>
              <p14:xfrm>
                <a:off x="3825765" y="3471277"/>
                <a:ext cx="345240" cy="451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A9E70E-9FC6-4F7A-9644-41ED383A7D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7765" y="3453637"/>
                  <a:ext cx="3808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F0E912-94BC-4F0D-8C46-0D5D7749183B}"/>
                    </a:ext>
                  </a:extLst>
                </p14:cNvPr>
                <p14:cNvContentPartPr/>
                <p14:nvPr/>
              </p14:nvContentPartPr>
              <p14:xfrm>
                <a:off x="4267485" y="3783397"/>
                <a:ext cx="777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F0E912-94BC-4F0D-8C46-0D5D774918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9485" y="3765397"/>
                  <a:ext cx="113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0C4048-98FF-4D6B-8267-FB3762EB4205}"/>
                    </a:ext>
                  </a:extLst>
                </p14:cNvPr>
                <p14:cNvContentPartPr/>
                <p14:nvPr/>
              </p14:nvContentPartPr>
              <p14:xfrm>
                <a:off x="4340925" y="3783397"/>
                <a:ext cx="56520" cy="12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0C4048-98FF-4D6B-8267-FB3762EB42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23285" y="3765397"/>
                  <a:ext cx="92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45D54E-DC38-42D3-AE0F-544457281046}"/>
                    </a:ext>
                  </a:extLst>
                </p14:cNvPr>
                <p14:cNvContentPartPr/>
                <p14:nvPr/>
              </p14:nvContentPartPr>
              <p14:xfrm>
                <a:off x="4463685" y="3752437"/>
                <a:ext cx="72720" cy="14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45D54E-DC38-42D3-AE0F-5444572810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6045" y="3734437"/>
                  <a:ext cx="10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C1E87C-CC30-4153-95D0-2B5B37CAA8AB}"/>
                    </a:ext>
                  </a:extLst>
                </p14:cNvPr>
                <p14:cNvContentPartPr/>
                <p14:nvPr/>
              </p14:nvContentPartPr>
              <p14:xfrm>
                <a:off x="4615245" y="3772957"/>
                <a:ext cx="97920" cy="15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C1E87C-CC30-4153-95D0-2B5B37CAA8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7245" y="3755317"/>
                  <a:ext cx="133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6D39EC-C698-4131-B0D9-9B04862E8867}"/>
                    </a:ext>
                  </a:extLst>
                </p14:cNvPr>
                <p14:cNvContentPartPr/>
                <p14:nvPr/>
              </p14:nvContentPartPr>
              <p14:xfrm>
                <a:off x="5111685" y="3592237"/>
                <a:ext cx="150480" cy="26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6D39EC-C698-4131-B0D9-9B04862E88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3685" y="3574237"/>
                  <a:ext cx="186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33D190-8E95-4BAB-8879-B10F314ABB3A}"/>
                    </a:ext>
                  </a:extLst>
                </p14:cNvPr>
                <p14:cNvContentPartPr/>
                <p14:nvPr/>
              </p14:nvContentPartPr>
              <p14:xfrm>
                <a:off x="3690405" y="4011637"/>
                <a:ext cx="1163160" cy="4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33D190-8E95-4BAB-8879-B10F314ABB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2765" y="3993997"/>
                  <a:ext cx="119880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520AAA-7E5F-4ABD-9FC4-8721FB816675}"/>
              </a:ext>
            </a:extLst>
          </p:cNvPr>
          <p:cNvGrpSpPr/>
          <p:nvPr/>
        </p:nvGrpSpPr>
        <p:grpSpPr>
          <a:xfrm>
            <a:off x="2303685" y="4243477"/>
            <a:ext cx="487440" cy="246240"/>
            <a:chOff x="2303685" y="4243477"/>
            <a:chExt cx="4874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94AB13-3941-459E-AA0A-9E4E5A10AAC5}"/>
                    </a:ext>
                  </a:extLst>
                </p14:cNvPr>
                <p14:cNvContentPartPr/>
                <p14:nvPr/>
              </p14:nvContentPartPr>
              <p14:xfrm>
                <a:off x="2303685" y="4245997"/>
                <a:ext cx="110520" cy="19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94AB13-3941-459E-AA0A-9E4E5A10AA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5685" y="4228357"/>
                  <a:ext cx="14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0ECC55-7B1A-4178-AFBB-CCBFD1EABA2D}"/>
                    </a:ext>
                  </a:extLst>
                </p14:cNvPr>
                <p14:cNvContentPartPr/>
                <p14:nvPr/>
              </p14:nvContentPartPr>
              <p14:xfrm>
                <a:off x="2417085" y="4365517"/>
                <a:ext cx="1116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0ECC55-7B1A-4178-AFBB-CCBFD1EABA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99445" y="4347517"/>
                  <a:ext cx="46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984B6C-5425-4D34-BA6F-D8C550BDA6E1}"/>
                    </a:ext>
                  </a:extLst>
                </p14:cNvPr>
                <p14:cNvContentPartPr/>
                <p14:nvPr/>
              </p14:nvContentPartPr>
              <p14:xfrm>
                <a:off x="2417085" y="4368757"/>
                <a:ext cx="149400" cy="9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984B6C-5425-4D34-BA6F-D8C550BDA6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9445" y="4350757"/>
                  <a:ext cx="185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1511FA7-DAC5-4AFA-B69B-68A98019CB2D}"/>
                    </a:ext>
                  </a:extLst>
                </p14:cNvPr>
                <p14:cNvContentPartPr/>
                <p14:nvPr/>
              </p14:nvContentPartPr>
              <p14:xfrm>
                <a:off x="2596725" y="4243477"/>
                <a:ext cx="106920" cy="20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1511FA7-DAC5-4AFA-B69B-68A98019CB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9085" y="4225837"/>
                  <a:ext cx="142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721081-D7C7-4A7B-A921-C49A97C7207B}"/>
                    </a:ext>
                  </a:extLst>
                </p14:cNvPr>
                <p14:cNvContentPartPr/>
                <p14:nvPr/>
              </p14:nvContentPartPr>
              <p14:xfrm>
                <a:off x="2701485" y="4398637"/>
                <a:ext cx="896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721081-D7C7-4A7B-A921-C49A97C720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83485" y="4380637"/>
                  <a:ext cx="1252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9FE3DBA-B0D9-4F85-8A42-C44C5FB3EA14}"/>
              </a:ext>
            </a:extLst>
          </p:cNvPr>
          <p:cNvGrpSpPr/>
          <p:nvPr/>
        </p:nvGrpSpPr>
        <p:grpSpPr>
          <a:xfrm>
            <a:off x="3997125" y="4464517"/>
            <a:ext cx="557280" cy="282960"/>
            <a:chOff x="3997125" y="4464517"/>
            <a:chExt cx="5572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15D3AB-B938-48DB-9927-53716557D635}"/>
                    </a:ext>
                  </a:extLst>
                </p14:cNvPr>
                <p14:cNvContentPartPr/>
                <p14:nvPr/>
              </p14:nvContentPartPr>
              <p14:xfrm>
                <a:off x="3997125" y="4522837"/>
                <a:ext cx="155520" cy="22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15D3AB-B938-48DB-9927-53716557D6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79485" y="4505197"/>
                  <a:ext cx="191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8D1D56-18DD-44CB-89EE-40086C009E42}"/>
                    </a:ext>
                  </a:extLst>
                </p14:cNvPr>
                <p14:cNvContentPartPr/>
                <p14:nvPr/>
              </p14:nvContentPartPr>
              <p14:xfrm>
                <a:off x="4001805" y="4661077"/>
                <a:ext cx="130320" cy="28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8D1D56-18DD-44CB-89EE-40086C009E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3805" y="4643077"/>
                  <a:ext cx="16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579CAF-F48A-4CD2-893A-EBDFB52F20D3}"/>
                    </a:ext>
                  </a:extLst>
                </p14:cNvPr>
                <p14:cNvContentPartPr/>
                <p14:nvPr/>
              </p14:nvContentPartPr>
              <p14:xfrm>
                <a:off x="4327245" y="4472797"/>
                <a:ext cx="104400" cy="26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579CAF-F48A-4CD2-893A-EBDFB52F20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09245" y="4454797"/>
                  <a:ext cx="140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E7B720-E539-449F-A29C-54E9BF05864B}"/>
                    </a:ext>
                  </a:extLst>
                </p14:cNvPr>
                <p14:cNvContentPartPr/>
                <p14:nvPr/>
              </p14:nvContentPartPr>
              <p14:xfrm>
                <a:off x="4468365" y="4464517"/>
                <a:ext cx="86040" cy="26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E7B720-E539-449F-A29C-54E9BF0586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50365" y="4446877"/>
                  <a:ext cx="1216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62272C-0CAC-4598-A852-F0B77E640899}"/>
              </a:ext>
            </a:extLst>
          </p:cNvPr>
          <p:cNvGrpSpPr/>
          <p:nvPr/>
        </p:nvGrpSpPr>
        <p:grpSpPr>
          <a:xfrm>
            <a:off x="4939965" y="4479277"/>
            <a:ext cx="1381680" cy="237240"/>
            <a:chOff x="4939965" y="4479277"/>
            <a:chExt cx="13816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DDB1D5-E2E6-4CAF-ACBA-A0ADC1A51D08}"/>
                    </a:ext>
                  </a:extLst>
                </p14:cNvPr>
                <p14:cNvContentPartPr/>
                <p14:nvPr/>
              </p14:nvContentPartPr>
              <p14:xfrm>
                <a:off x="4939965" y="4529677"/>
                <a:ext cx="114120" cy="18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DDB1D5-E2E6-4CAF-ACBA-A0ADC1A51D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22325" y="4511677"/>
                  <a:ext cx="149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617BB0F-56EF-481B-9DE3-2E297BF3927A}"/>
                    </a:ext>
                  </a:extLst>
                </p14:cNvPr>
                <p14:cNvContentPartPr/>
                <p14:nvPr/>
              </p14:nvContentPartPr>
              <p14:xfrm>
                <a:off x="5103045" y="4576837"/>
                <a:ext cx="109080" cy="90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617BB0F-56EF-481B-9DE3-2E297BF392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85045" y="4558837"/>
                  <a:ext cx="144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334F52-2862-4277-96C4-CB54EF3721DB}"/>
                    </a:ext>
                  </a:extLst>
                </p14:cNvPr>
                <p14:cNvContentPartPr/>
                <p14:nvPr/>
              </p14:nvContentPartPr>
              <p14:xfrm>
                <a:off x="5266845" y="4566757"/>
                <a:ext cx="48240" cy="11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334F52-2862-4277-96C4-CB54EF3721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8845" y="4549117"/>
                  <a:ext cx="83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B3492F-2C96-44B2-9FA0-0235F7547A9C}"/>
                    </a:ext>
                  </a:extLst>
                </p14:cNvPr>
                <p14:cNvContentPartPr/>
                <p14:nvPr/>
              </p14:nvContentPartPr>
              <p14:xfrm>
                <a:off x="5400405" y="4531837"/>
                <a:ext cx="96120" cy="136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B3492F-2C96-44B2-9FA0-0235F7547A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2405" y="4514197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E77382-86B2-4107-8956-48439ADC9CD5}"/>
                    </a:ext>
                  </a:extLst>
                </p14:cNvPr>
                <p14:cNvContentPartPr/>
                <p14:nvPr/>
              </p14:nvContentPartPr>
              <p14:xfrm>
                <a:off x="5557365" y="4494397"/>
                <a:ext cx="73440" cy="158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E77382-86B2-4107-8956-48439ADC9C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9365" y="4476397"/>
                  <a:ext cx="109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CF9BC3-61AD-49E4-8992-A6322CEEF5DA}"/>
                    </a:ext>
                  </a:extLst>
                </p14:cNvPr>
                <p14:cNvContentPartPr/>
                <p14:nvPr/>
              </p14:nvContentPartPr>
              <p14:xfrm>
                <a:off x="5688045" y="4504477"/>
                <a:ext cx="4716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CF9BC3-61AD-49E4-8992-A6322CEEF5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70405" y="4486477"/>
                  <a:ext cx="82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FA03DB-AD19-474B-8EB5-84E89177774B}"/>
                    </a:ext>
                  </a:extLst>
                </p14:cNvPr>
                <p14:cNvContentPartPr/>
                <p14:nvPr/>
              </p14:nvContentPartPr>
              <p14:xfrm>
                <a:off x="5787405" y="4479277"/>
                <a:ext cx="39960" cy="168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FA03DB-AD19-474B-8EB5-84E8917777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9765" y="4461277"/>
                  <a:ext cx="75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29B772-3367-4ACC-8238-93FFF23DB99B}"/>
                    </a:ext>
                  </a:extLst>
                </p14:cNvPr>
                <p14:cNvContentPartPr/>
                <p14:nvPr/>
              </p14:nvContentPartPr>
              <p14:xfrm>
                <a:off x="5906565" y="4523197"/>
                <a:ext cx="70560" cy="9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29B772-3367-4ACC-8238-93FFF23DB9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88925" y="4505197"/>
                  <a:ext cx="106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A485B9-93F8-4039-9A7A-DBA0297CE231}"/>
                    </a:ext>
                  </a:extLst>
                </p14:cNvPr>
                <p14:cNvContentPartPr/>
                <p14:nvPr/>
              </p14:nvContentPartPr>
              <p14:xfrm>
                <a:off x="6022845" y="4550557"/>
                <a:ext cx="132120" cy="11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A485B9-93F8-4039-9A7A-DBA0297CE2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05205" y="4532917"/>
                  <a:ext cx="167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315E17-EAA8-4BBF-A8C3-131BF84661F2}"/>
                    </a:ext>
                  </a:extLst>
                </p14:cNvPr>
                <p14:cNvContentPartPr/>
                <p14:nvPr/>
              </p14:nvContentPartPr>
              <p14:xfrm>
                <a:off x="6223005" y="4545517"/>
                <a:ext cx="98640" cy="10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315E17-EAA8-4BBF-A8C3-131BF84661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5365" y="4527517"/>
                  <a:ext cx="13428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E546DDC-0EEA-4E3E-96C4-AC2798316F77}"/>
                  </a:ext>
                </a:extLst>
              </p14:cNvPr>
              <p14:cNvContentPartPr/>
              <p14:nvPr/>
            </p14:nvContentPartPr>
            <p14:xfrm>
              <a:off x="1408365" y="2624917"/>
              <a:ext cx="204480" cy="2138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E546DDC-0EEA-4E3E-96C4-AC2798316F7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90365" y="2606917"/>
                <a:ext cx="240120" cy="21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0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C368A1-243F-4244-8828-593450352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AND-OR graph search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C6A44-6790-48F6-B666-8EB770F8DF67}"/>
              </a:ext>
            </a:extLst>
          </p:cNvPr>
          <p:cNvSpPr txBox="1"/>
          <p:nvPr/>
        </p:nvSpPr>
        <p:spPr>
          <a:xfrm rot="16200000">
            <a:off x="10856004" y="5492187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C8386-426D-4CA2-BD53-71241B05D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154" y="638045"/>
            <a:ext cx="9620598" cy="6150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7441EA-1AC6-4275-8404-5F18ADF328A0}"/>
                  </a:ext>
                </a:extLst>
              </p14:cNvPr>
              <p14:cNvContentPartPr/>
              <p14:nvPr/>
            </p14:nvContentPartPr>
            <p14:xfrm>
              <a:off x="5041125" y="157947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7441EA-1AC6-4275-8404-5F18ADF328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3485" y="15614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A35E8C-9461-40E9-87F3-4C8248594A27}"/>
                  </a:ext>
                </a:extLst>
              </p14:cNvPr>
              <p14:cNvContentPartPr/>
              <p14:nvPr/>
            </p14:nvContentPartPr>
            <p14:xfrm>
              <a:off x="5275125" y="903397"/>
              <a:ext cx="7833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A35E8C-9461-40E9-87F3-4C8248594A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7125" y="885397"/>
                <a:ext cx="8190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1A3409-0C9D-48BE-BFDE-796AEE7E8133}"/>
                  </a:ext>
                </a:extLst>
              </p14:cNvPr>
              <p14:cNvContentPartPr/>
              <p14:nvPr/>
            </p14:nvContentPartPr>
            <p14:xfrm>
              <a:off x="7388325" y="932197"/>
              <a:ext cx="1515240" cy="6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1A3409-0C9D-48BE-BFDE-796AEE7E81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0325" y="914197"/>
                <a:ext cx="15508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467A17-0E25-49CF-A2E9-AD63D9E3309A}"/>
                  </a:ext>
                </a:extLst>
              </p14:cNvPr>
              <p14:cNvContentPartPr/>
              <p14:nvPr/>
            </p14:nvContentPartPr>
            <p14:xfrm>
              <a:off x="9574245" y="1021477"/>
              <a:ext cx="626400" cy="2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467A17-0E25-49CF-A2E9-AD63D9E330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6605" y="1003477"/>
                <a:ext cx="6620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419729F-B729-4E41-ACC7-B105EB63339D}"/>
              </a:ext>
            </a:extLst>
          </p:cNvPr>
          <p:cNvGrpSpPr/>
          <p:nvPr/>
        </p:nvGrpSpPr>
        <p:grpSpPr>
          <a:xfrm>
            <a:off x="9895005" y="370237"/>
            <a:ext cx="183960" cy="240840"/>
            <a:chOff x="9895005" y="370237"/>
            <a:chExt cx="1839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CCBE55-24BF-4871-9D81-312F3B364FEC}"/>
                    </a:ext>
                  </a:extLst>
                </p14:cNvPr>
                <p14:cNvContentPartPr/>
                <p14:nvPr/>
              </p14:nvContentPartPr>
              <p14:xfrm>
                <a:off x="9895005" y="439357"/>
                <a:ext cx="125280" cy="17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CCBE55-24BF-4871-9D81-312F3B364F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77365" y="421357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C40F58-63CF-4DAD-855D-DDAFB216487B}"/>
                    </a:ext>
                  </a:extLst>
                </p14:cNvPr>
                <p14:cNvContentPartPr/>
                <p14:nvPr/>
              </p14:nvContentPartPr>
              <p14:xfrm>
                <a:off x="9956925" y="370237"/>
                <a:ext cx="122040" cy="8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C40F58-63CF-4DAD-855D-DDAFB21648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39285" y="352237"/>
                  <a:ext cx="15768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35A2FA-A3C4-4D67-A1F3-7D4115C9956B}"/>
                  </a:ext>
                </a:extLst>
              </p14:cNvPr>
              <p14:cNvContentPartPr/>
              <p14:nvPr/>
            </p14:nvContentPartPr>
            <p14:xfrm>
              <a:off x="1395765" y="154347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35A2FA-A3C4-4D67-A1F3-7D4115C99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125" y="15258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EB26D69-B8ED-40F3-8384-5E3182DBD7C8}"/>
                  </a:ext>
                </a:extLst>
              </p14:cNvPr>
              <p14:cNvContentPartPr/>
              <p14:nvPr/>
            </p14:nvContentPartPr>
            <p14:xfrm>
              <a:off x="6518205" y="5324557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EB26D69-B8ED-40F3-8384-5E3182DBD7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0565" y="53065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8B3891-EC98-490A-B130-E193DF35B2A9}"/>
                  </a:ext>
                </a:extLst>
              </p14:cNvPr>
              <p14:cNvContentPartPr/>
              <p14:nvPr/>
            </p14:nvContentPartPr>
            <p14:xfrm>
              <a:off x="3055725" y="3020917"/>
              <a:ext cx="1261080" cy="40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8B3891-EC98-490A-B130-E193DF35B2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8085" y="3002917"/>
                <a:ext cx="12967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1DE77D6-B702-41C0-A8D7-B4EB4F61D20D}"/>
              </a:ext>
            </a:extLst>
          </p:cNvPr>
          <p:cNvGrpSpPr/>
          <p:nvPr/>
        </p:nvGrpSpPr>
        <p:grpSpPr>
          <a:xfrm>
            <a:off x="1330965" y="1043437"/>
            <a:ext cx="187200" cy="134280"/>
            <a:chOff x="1330965" y="1043437"/>
            <a:chExt cx="1872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CFE779-89BC-4F5E-8CD4-78AE7CBF1A26}"/>
                    </a:ext>
                  </a:extLst>
                </p14:cNvPr>
                <p14:cNvContentPartPr/>
                <p14:nvPr/>
              </p14:nvContentPartPr>
              <p14:xfrm>
                <a:off x="1330965" y="1117237"/>
                <a:ext cx="16668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CFE779-89BC-4F5E-8CD4-78AE7CBF1A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2965" y="1099597"/>
                  <a:ext cx="202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49991-4ED1-4C80-BB12-387DD9C52A37}"/>
                    </a:ext>
                  </a:extLst>
                </p14:cNvPr>
                <p14:cNvContentPartPr/>
                <p14:nvPr/>
              </p14:nvContentPartPr>
              <p14:xfrm>
                <a:off x="1449045" y="1043437"/>
                <a:ext cx="69120" cy="134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49991-4ED1-4C80-BB12-387DD9C52A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1405" y="1025437"/>
                  <a:ext cx="1047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FCB5A02-2938-43DA-A2B6-4764B733815D}"/>
                  </a:ext>
                </a:extLst>
              </p14:cNvPr>
              <p14:cNvContentPartPr/>
              <p14:nvPr/>
            </p14:nvContentPartPr>
            <p14:xfrm>
              <a:off x="3841245" y="1843357"/>
              <a:ext cx="455040" cy="21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FCB5A02-2938-43DA-A2B6-4764B73381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23245" y="1825357"/>
                <a:ext cx="490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0B38F0-573F-4B1D-B958-6E9BE612ADE4}"/>
                  </a:ext>
                </a:extLst>
              </p14:cNvPr>
              <p14:cNvContentPartPr/>
              <p14:nvPr/>
            </p14:nvContentPartPr>
            <p14:xfrm>
              <a:off x="3984525" y="1212637"/>
              <a:ext cx="1449360" cy="23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0B38F0-573F-4B1D-B958-6E9BE612AD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885" y="1194637"/>
                <a:ext cx="1485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E9709BE-88D5-45F9-8B68-ABC9717279F1}"/>
                  </a:ext>
                </a:extLst>
              </p14:cNvPr>
              <p14:cNvContentPartPr/>
              <p14:nvPr/>
            </p14:nvContentPartPr>
            <p14:xfrm>
              <a:off x="6658605" y="1260517"/>
              <a:ext cx="179640" cy="21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E9709BE-88D5-45F9-8B68-ABC9717279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0605" y="1242877"/>
                <a:ext cx="215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A2CF743-BD3E-44F3-9A1A-95B7547F907E}"/>
                  </a:ext>
                </a:extLst>
              </p14:cNvPr>
              <p14:cNvContentPartPr/>
              <p14:nvPr/>
            </p14:nvContentPartPr>
            <p14:xfrm>
              <a:off x="4296285" y="900517"/>
              <a:ext cx="574920" cy="488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A2CF743-BD3E-44F3-9A1A-95B7547F907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78645" y="882517"/>
                <a:ext cx="6105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3587FAE-AEC3-43F6-B1C3-D17F86E9D933}"/>
                  </a:ext>
                </a:extLst>
              </p14:cNvPr>
              <p14:cNvContentPartPr/>
              <p14:nvPr/>
            </p14:nvContentPartPr>
            <p14:xfrm>
              <a:off x="9160245" y="3454357"/>
              <a:ext cx="69840" cy="69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3587FAE-AEC3-43F6-B1C3-D17F86E9D9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42245" y="3436717"/>
                <a:ext cx="105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8EBD34F-2D53-4DDF-AF9E-FF252BB82CBF}"/>
                  </a:ext>
                </a:extLst>
              </p14:cNvPr>
              <p14:cNvContentPartPr/>
              <p14:nvPr/>
            </p14:nvContentPartPr>
            <p14:xfrm>
              <a:off x="10213245" y="2325037"/>
              <a:ext cx="57240" cy="43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8EBD34F-2D53-4DDF-AF9E-FF252BB82C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95245" y="2307037"/>
                <a:ext cx="92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14258B8-79EF-4F92-9BB8-4E068B9E2EED}"/>
                  </a:ext>
                </a:extLst>
              </p14:cNvPr>
              <p14:cNvContentPartPr/>
              <p14:nvPr/>
            </p14:nvContentPartPr>
            <p14:xfrm>
              <a:off x="6606405" y="825277"/>
              <a:ext cx="303840" cy="438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14258B8-79EF-4F92-9BB8-4E068B9E2E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8765" y="807637"/>
                <a:ext cx="33948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92FAC350-EAD3-4415-A3A7-003B50954181}"/>
              </a:ext>
            </a:extLst>
          </p:cNvPr>
          <p:cNvGrpSpPr/>
          <p:nvPr/>
        </p:nvGrpSpPr>
        <p:grpSpPr>
          <a:xfrm>
            <a:off x="1078965" y="1641757"/>
            <a:ext cx="232560" cy="178920"/>
            <a:chOff x="1078965" y="1641757"/>
            <a:chExt cx="2325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555C51-43A0-4E84-ACC7-7084F4534E07}"/>
                    </a:ext>
                  </a:extLst>
                </p14:cNvPr>
                <p14:cNvContentPartPr/>
                <p14:nvPr/>
              </p14:nvContentPartPr>
              <p14:xfrm>
                <a:off x="1078965" y="1702957"/>
                <a:ext cx="198720" cy="48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555C51-43A0-4E84-ACC7-7084F4534E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1325" y="1684957"/>
                  <a:ext cx="234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848EAA-1BF6-4298-B82F-42695CE8B844}"/>
                    </a:ext>
                  </a:extLst>
                </p14:cNvPr>
                <p14:cNvContentPartPr/>
                <p14:nvPr/>
              </p14:nvContentPartPr>
              <p14:xfrm>
                <a:off x="1215405" y="1641757"/>
                <a:ext cx="96120" cy="17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848EAA-1BF6-4298-B82F-42695CE8B8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97405" y="1624117"/>
                  <a:ext cx="13176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EC8EF2F-5532-4CF0-A01B-9D52E7E67386}"/>
                  </a:ext>
                </a:extLst>
              </p14:cNvPr>
              <p14:cNvContentPartPr/>
              <p14:nvPr/>
            </p14:nvContentPartPr>
            <p14:xfrm>
              <a:off x="7115445" y="1834357"/>
              <a:ext cx="2511360" cy="62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EC8EF2F-5532-4CF0-A01B-9D52E7E673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97805" y="1816717"/>
                <a:ext cx="25470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AC2463C-874C-424A-83BD-80960999CE73}"/>
                  </a:ext>
                </a:extLst>
              </p14:cNvPr>
              <p14:cNvContentPartPr/>
              <p14:nvPr/>
            </p14:nvContentPartPr>
            <p14:xfrm>
              <a:off x="1789245" y="2793397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AC2463C-874C-424A-83BD-80960999CE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1245" y="27753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DC4789B-12E1-4A51-9132-BF58BDA52EF4}"/>
                  </a:ext>
                </a:extLst>
              </p14:cNvPr>
              <p14:cNvContentPartPr/>
              <p14:nvPr/>
            </p14:nvContentPartPr>
            <p14:xfrm>
              <a:off x="2914245" y="2132437"/>
              <a:ext cx="1107720" cy="58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DC4789B-12E1-4A51-9132-BF58BDA52EF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96605" y="2114437"/>
                <a:ext cx="1143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3B48BB6-20D9-474E-8810-D317A711B12B}"/>
                  </a:ext>
                </a:extLst>
              </p14:cNvPr>
              <p14:cNvContentPartPr/>
              <p14:nvPr/>
            </p14:nvContentPartPr>
            <p14:xfrm>
              <a:off x="6533685" y="2122717"/>
              <a:ext cx="999720" cy="38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3B48BB6-20D9-474E-8810-D317A711B12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16045" y="2105077"/>
                <a:ext cx="10353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5E6260F-550E-46E5-B4EC-E6E4C96FE853}"/>
              </a:ext>
            </a:extLst>
          </p:cNvPr>
          <p:cNvGrpSpPr/>
          <p:nvPr/>
        </p:nvGrpSpPr>
        <p:grpSpPr>
          <a:xfrm>
            <a:off x="8109045" y="2152597"/>
            <a:ext cx="317160" cy="297720"/>
            <a:chOff x="8109045" y="2152597"/>
            <a:chExt cx="317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88C043-A7DF-4716-B66E-12BB572C2FCC}"/>
                    </a:ext>
                  </a:extLst>
                </p14:cNvPr>
                <p14:cNvContentPartPr/>
                <p14:nvPr/>
              </p14:nvContentPartPr>
              <p14:xfrm>
                <a:off x="8130645" y="2169877"/>
                <a:ext cx="71640" cy="174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88C043-A7DF-4716-B66E-12BB572C2FC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12645" y="2151877"/>
                  <a:ext cx="107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1C2AD9E-1E60-44DA-B0B4-8C04C09B16EB}"/>
                    </a:ext>
                  </a:extLst>
                </p14:cNvPr>
                <p14:cNvContentPartPr/>
                <p14:nvPr/>
              </p14:nvContentPartPr>
              <p14:xfrm>
                <a:off x="8109045" y="2190757"/>
                <a:ext cx="96840" cy="23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1C2AD9E-1E60-44DA-B0B4-8C04C09B16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91045" y="2173117"/>
                  <a:ext cx="132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3E24CD-7BCF-4A82-951A-39E5816055D5}"/>
                    </a:ext>
                  </a:extLst>
                </p14:cNvPr>
                <p14:cNvContentPartPr/>
                <p14:nvPr/>
              </p14:nvContentPartPr>
              <p14:xfrm>
                <a:off x="8321085" y="2152597"/>
                <a:ext cx="105120" cy="297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3E24CD-7BCF-4A82-951A-39E5816055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03085" y="2134957"/>
                  <a:ext cx="140760" cy="33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47D33F4-72D5-4A05-A99C-9D57DC2104F0}"/>
                  </a:ext>
                </a:extLst>
              </p14:cNvPr>
              <p14:cNvContentPartPr/>
              <p14:nvPr/>
            </p14:nvContentPartPr>
            <p14:xfrm>
              <a:off x="1876725" y="2033437"/>
              <a:ext cx="535680" cy="447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47D33F4-72D5-4A05-A99C-9D57DC2104F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58725" y="2015437"/>
                <a:ext cx="571320" cy="4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318C68-588C-488F-8D5A-EE96FD9C5571}"/>
              </a:ext>
            </a:extLst>
          </p:cNvPr>
          <p:cNvGrpSpPr/>
          <p:nvPr/>
        </p:nvGrpSpPr>
        <p:grpSpPr>
          <a:xfrm>
            <a:off x="5853285" y="2114437"/>
            <a:ext cx="283680" cy="339120"/>
            <a:chOff x="5853285" y="2114437"/>
            <a:chExt cx="2836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32CF84-16B5-4F55-9471-7DD7EF82068A}"/>
                    </a:ext>
                  </a:extLst>
                </p14:cNvPr>
                <p14:cNvContentPartPr/>
                <p14:nvPr/>
              </p14:nvContentPartPr>
              <p14:xfrm>
                <a:off x="5853285" y="2114437"/>
                <a:ext cx="283680" cy="339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32CF84-16B5-4F55-9471-7DD7EF8206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35285" y="2096437"/>
                  <a:ext cx="3193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B089CB6-DFEA-4243-B0B3-59DD80CB6BBE}"/>
                    </a:ext>
                  </a:extLst>
                </p14:cNvPr>
                <p14:cNvContentPartPr/>
                <p14:nvPr/>
              </p14:nvContentPartPr>
              <p14:xfrm>
                <a:off x="5859405" y="2226757"/>
                <a:ext cx="90720" cy="10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B089CB6-DFEA-4243-B0B3-59DD80CB6B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41765" y="2209117"/>
                  <a:ext cx="12636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B21CAA7-EB1B-49DA-9E9E-C4A4A34004A1}"/>
                  </a:ext>
                </a:extLst>
              </p14:cNvPr>
              <p14:cNvContentPartPr/>
              <p14:nvPr/>
            </p14:nvContentPartPr>
            <p14:xfrm>
              <a:off x="2696805" y="2701237"/>
              <a:ext cx="573480" cy="37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B21CAA7-EB1B-49DA-9E9E-C4A4A34004A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79165" y="2683597"/>
                <a:ext cx="609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A99DF6-6837-4BE4-8CA9-4E20F8ECA1E5}"/>
                  </a:ext>
                </a:extLst>
              </p14:cNvPr>
              <p14:cNvContentPartPr/>
              <p14:nvPr/>
            </p14:nvContentPartPr>
            <p14:xfrm>
              <a:off x="4496085" y="2995357"/>
              <a:ext cx="2102760" cy="57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A99DF6-6837-4BE4-8CA9-4E20F8ECA1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78445" y="2977357"/>
                <a:ext cx="21384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6BE5FEF-2F68-4CBB-A2C2-7838C02D596B}"/>
                  </a:ext>
                </a:extLst>
              </p14:cNvPr>
              <p14:cNvContentPartPr/>
              <p14:nvPr/>
            </p14:nvContentPartPr>
            <p14:xfrm>
              <a:off x="7092045" y="3025957"/>
              <a:ext cx="682560" cy="38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6BE5FEF-2F68-4CBB-A2C2-7838C02D596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074405" y="3008317"/>
                <a:ext cx="718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41AFED6-BC64-4EA9-ABC4-82B82CD79C63}"/>
                  </a:ext>
                </a:extLst>
              </p14:cNvPr>
              <p14:cNvContentPartPr/>
              <p14:nvPr/>
            </p14:nvContentPartPr>
            <p14:xfrm>
              <a:off x="8228205" y="3038557"/>
              <a:ext cx="62676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41AFED6-BC64-4EA9-ABC4-82B82CD79C6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10205" y="3020917"/>
                <a:ext cx="6624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F02F67C-A2EB-4E93-BB87-C7B7246DDE2B}"/>
              </a:ext>
            </a:extLst>
          </p:cNvPr>
          <p:cNvGrpSpPr/>
          <p:nvPr/>
        </p:nvGrpSpPr>
        <p:grpSpPr>
          <a:xfrm>
            <a:off x="4442445" y="5089117"/>
            <a:ext cx="1292760" cy="46440"/>
            <a:chOff x="4442445" y="5089117"/>
            <a:chExt cx="129276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891F2-073E-48EC-B7EF-FF4CD18D224C}"/>
                    </a:ext>
                  </a:extLst>
                </p14:cNvPr>
                <p14:cNvContentPartPr/>
                <p14:nvPr/>
              </p14:nvContentPartPr>
              <p14:xfrm>
                <a:off x="4442445" y="5089117"/>
                <a:ext cx="751320" cy="46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891F2-073E-48EC-B7EF-FF4CD18D22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24805" y="5071117"/>
                  <a:ext cx="786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E57857-82A5-4D1E-A97F-E9FB30688040}"/>
                    </a:ext>
                  </a:extLst>
                </p14:cNvPr>
                <p14:cNvContentPartPr/>
                <p14:nvPr/>
              </p14:nvContentPartPr>
              <p14:xfrm>
                <a:off x="5194485" y="5102077"/>
                <a:ext cx="540720" cy="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E57857-82A5-4D1E-A97F-E9FB3068804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76845" y="5084077"/>
                  <a:ext cx="5763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D43AD14-BF90-4A81-AEC1-E43D96FF248C}"/>
                  </a:ext>
                </a:extLst>
              </p14:cNvPr>
              <p14:cNvContentPartPr/>
              <p14:nvPr/>
            </p14:nvContentPartPr>
            <p14:xfrm>
              <a:off x="2067885" y="3008317"/>
              <a:ext cx="450720" cy="28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D43AD14-BF90-4A81-AEC1-E43D96FF248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50245" y="2990317"/>
                <a:ext cx="4863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8FF031-AEBA-4807-B3D9-FB0A15416823}"/>
                  </a:ext>
                </a:extLst>
              </p14:cNvPr>
              <p14:cNvContentPartPr/>
              <p14:nvPr/>
            </p14:nvContentPartPr>
            <p14:xfrm>
              <a:off x="2827845" y="3311437"/>
              <a:ext cx="907920" cy="33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8FF031-AEBA-4807-B3D9-FB0A1541682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09845" y="3293797"/>
                <a:ext cx="943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DA98CB1-347C-4B46-8BA7-B9AA060C12BA}"/>
                  </a:ext>
                </a:extLst>
              </p14:cNvPr>
              <p14:cNvContentPartPr/>
              <p14:nvPr/>
            </p14:nvContentPartPr>
            <p14:xfrm>
              <a:off x="2752605" y="2395237"/>
              <a:ext cx="363240" cy="401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DA98CB1-347C-4B46-8BA7-B9AA060C12B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734965" y="2377597"/>
                <a:ext cx="398880" cy="43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CFB48C7-3903-437E-BD3C-6DCDC6EFFA16}"/>
              </a:ext>
            </a:extLst>
          </p:cNvPr>
          <p:cNvGrpSpPr/>
          <p:nvPr/>
        </p:nvGrpSpPr>
        <p:grpSpPr>
          <a:xfrm>
            <a:off x="8137845" y="282397"/>
            <a:ext cx="150120" cy="319680"/>
            <a:chOff x="8137845" y="282397"/>
            <a:chExt cx="1501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F40D065-F656-437D-A0B1-B1C68F2CBA95}"/>
                    </a:ext>
                  </a:extLst>
                </p14:cNvPr>
                <p14:cNvContentPartPr/>
                <p14:nvPr/>
              </p14:nvContentPartPr>
              <p14:xfrm>
                <a:off x="8137845" y="351517"/>
                <a:ext cx="134640" cy="250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F40D065-F656-437D-A0B1-B1C68F2CBA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20205" y="333877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FFF0EF2-EA9A-471E-B627-7C8A20866ACC}"/>
                    </a:ext>
                  </a:extLst>
                </p14:cNvPr>
                <p14:cNvContentPartPr/>
                <p14:nvPr/>
              </p14:nvContentPartPr>
              <p14:xfrm>
                <a:off x="8185725" y="282397"/>
                <a:ext cx="10224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FFF0EF2-EA9A-471E-B627-7C8A20866AC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67725" y="264757"/>
                  <a:ext cx="1378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A238B7D-4987-4956-87DF-5EF4085AB1EE}"/>
              </a:ext>
            </a:extLst>
          </p:cNvPr>
          <p:cNvGrpSpPr/>
          <p:nvPr/>
        </p:nvGrpSpPr>
        <p:grpSpPr>
          <a:xfrm>
            <a:off x="4479525" y="3294517"/>
            <a:ext cx="4456440" cy="475920"/>
            <a:chOff x="4479525" y="3294517"/>
            <a:chExt cx="44564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A5D806-DB7C-421A-8A3E-72A71E8AB1F7}"/>
                    </a:ext>
                  </a:extLst>
                </p14:cNvPr>
                <p14:cNvContentPartPr/>
                <p14:nvPr/>
              </p14:nvContentPartPr>
              <p14:xfrm>
                <a:off x="5576085" y="3348157"/>
                <a:ext cx="613080" cy="160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A5D806-DB7C-421A-8A3E-72A71E8AB1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58445" y="3330157"/>
                  <a:ext cx="64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C2CA8C-9C5D-4AFD-AA9B-A254FD2E6397}"/>
                    </a:ext>
                  </a:extLst>
                </p14:cNvPr>
                <p14:cNvContentPartPr/>
                <p14:nvPr/>
              </p14:nvContentPartPr>
              <p14:xfrm>
                <a:off x="6099525" y="3294517"/>
                <a:ext cx="10548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C2CA8C-9C5D-4AFD-AA9B-A254FD2E639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1885" y="3276517"/>
                  <a:ext cx="141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73B9C3-C588-4964-91D5-1EDEA7481265}"/>
                    </a:ext>
                  </a:extLst>
                </p14:cNvPr>
                <p14:cNvContentPartPr/>
                <p14:nvPr/>
              </p14:nvContentPartPr>
              <p14:xfrm>
                <a:off x="5162805" y="3469117"/>
                <a:ext cx="54360" cy="2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73B9C3-C588-4964-91D5-1EDEA748126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45165" y="3451117"/>
                  <a:ext cx="90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7EBD37-F82C-4ACB-8679-A6C6A6FA59E1}"/>
                    </a:ext>
                  </a:extLst>
                </p14:cNvPr>
                <p14:cNvContentPartPr/>
                <p14:nvPr/>
              </p14:nvContentPartPr>
              <p14:xfrm>
                <a:off x="5140845" y="3470557"/>
                <a:ext cx="64080" cy="253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7EBD37-F82C-4ACB-8679-A6C6A6FA59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22845" y="3452917"/>
                  <a:ext cx="99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B92A3E-5478-486D-9A22-6338E4D44725}"/>
                    </a:ext>
                  </a:extLst>
                </p14:cNvPr>
                <p14:cNvContentPartPr/>
                <p14:nvPr/>
              </p14:nvContentPartPr>
              <p14:xfrm>
                <a:off x="5253885" y="3559117"/>
                <a:ext cx="160200" cy="140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B92A3E-5478-486D-9A22-6338E4D4472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35885" y="3541477"/>
                  <a:ext cx="195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EA928C-9D29-401D-BFE4-B3BBF98848A7}"/>
                    </a:ext>
                  </a:extLst>
                </p14:cNvPr>
                <p14:cNvContentPartPr/>
                <p14:nvPr/>
              </p14:nvContentPartPr>
              <p14:xfrm>
                <a:off x="5429925" y="3618517"/>
                <a:ext cx="62640" cy="74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EA928C-9D29-401D-BFE4-B3BBF98848A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12285" y="360051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99E9AB1-432B-4C5D-B879-199A28FDDED7}"/>
                    </a:ext>
                  </a:extLst>
                </p14:cNvPr>
                <p14:cNvContentPartPr/>
                <p14:nvPr/>
              </p14:nvContentPartPr>
              <p14:xfrm>
                <a:off x="5492205" y="3507997"/>
                <a:ext cx="95040" cy="185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99E9AB1-432B-4C5D-B879-199A28FDDED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74565" y="3490357"/>
                  <a:ext cx="130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0B078A-7892-46D4-A047-4E0B0C9C8B22}"/>
                    </a:ext>
                  </a:extLst>
                </p14:cNvPr>
                <p14:cNvContentPartPr/>
                <p14:nvPr/>
              </p14:nvContentPartPr>
              <p14:xfrm>
                <a:off x="5582565" y="3631477"/>
                <a:ext cx="73440" cy="65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0B078A-7892-46D4-A047-4E0B0C9C8B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64565" y="3613477"/>
                  <a:ext cx="109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D261F2-958E-4927-92CA-BB024DC42A03}"/>
                    </a:ext>
                  </a:extLst>
                </p14:cNvPr>
                <p14:cNvContentPartPr/>
                <p14:nvPr/>
              </p14:nvContentPartPr>
              <p14:xfrm>
                <a:off x="5779125" y="3649117"/>
                <a:ext cx="25560" cy="12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D261F2-958E-4927-92CA-BB024DC42A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61485" y="3631477"/>
                  <a:ext cx="6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34CBB32-EDE8-430F-A735-8F591A59D87F}"/>
                    </a:ext>
                  </a:extLst>
                </p14:cNvPr>
                <p14:cNvContentPartPr/>
                <p14:nvPr/>
              </p14:nvContentPartPr>
              <p14:xfrm>
                <a:off x="6052725" y="3588997"/>
                <a:ext cx="64440" cy="109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34CBB32-EDE8-430F-A735-8F591A59D8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4725" y="3571357"/>
                  <a:ext cx="100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BED98E8-2F61-4C43-8EB2-37A4C005931E}"/>
                    </a:ext>
                  </a:extLst>
                </p14:cNvPr>
                <p14:cNvContentPartPr/>
                <p14:nvPr/>
              </p14:nvContentPartPr>
              <p14:xfrm>
                <a:off x="6212205" y="3517717"/>
                <a:ext cx="37440" cy="117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BED98E8-2F61-4C43-8EB2-37A4C00593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94565" y="3499717"/>
                  <a:ext cx="73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FB8F416-F083-42B1-9110-FEB8356230CC}"/>
                    </a:ext>
                  </a:extLst>
                </p14:cNvPr>
                <p14:cNvContentPartPr/>
                <p14:nvPr/>
              </p14:nvContentPartPr>
              <p14:xfrm>
                <a:off x="6230565" y="3689077"/>
                <a:ext cx="15840" cy="6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FB8F416-F083-42B1-9110-FEB8356230C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12565" y="3671077"/>
                  <a:ext cx="51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8A91C4-8259-44B7-9C9B-9FB1AB46DEA4}"/>
                    </a:ext>
                  </a:extLst>
                </p14:cNvPr>
                <p14:cNvContentPartPr/>
                <p14:nvPr/>
              </p14:nvContentPartPr>
              <p14:xfrm>
                <a:off x="6431805" y="3437437"/>
                <a:ext cx="45360" cy="196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8A91C4-8259-44B7-9C9B-9FB1AB46DE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13805" y="3419437"/>
                  <a:ext cx="81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34AB268-E9E9-44DE-8B7B-1FE8480DD0AC}"/>
                    </a:ext>
                  </a:extLst>
                </p14:cNvPr>
                <p14:cNvContentPartPr/>
                <p14:nvPr/>
              </p14:nvContentPartPr>
              <p14:xfrm>
                <a:off x="6430725" y="3424477"/>
                <a:ext cx="437040" cy="279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34AB268-E9E9-44DE-8B7B-1FE8480DD0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12725" y="3406477"/>
                  <a:ext cx="472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2C8DB8-D7D2-48CA-B36F-FD3E3A2EB1E8}"/>
                    </a:ext>
                  </a:extLst>
                </p14:cNvPr>
                <p14:cNvContentPartPr/>
                <p14:nvPr/>
              </p14:nvContentPartPr>
              <p14:xfrm>
                <a:off x="7086645" y="3676117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2C8DB8-D7D2-48CA-B36F-FD3E3A2EB1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69005" y="3658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68CA474-4456-4899-B03C-2330544EE9F2}"/>
                    </a:ext>
                  </a:extLst>
                </p14:cNvPr>
                <p14:cNvContentPartPr/>
                <p14:nvPr/>
              </p14:nvContentPartPr>
              <p14:xfrm>
                <a:off x="7208685" y="3676117"/>
                <a:ext cx="106920" cy="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68CA474-4456-4899-B03C-2330544EE9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90685" y="3658117"/>
                  <a:ext cx="142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859BD8-4D9B-4CC7-91EB-0D85E07BB9BA}"/>
                    </a:ext>
                  </a:extLst>
                </p14:cNvPr>
                <p14:cNvContentPartPr/>
                <p14:nvPr/>
              </p14:nvContentPartPr>
              <p14:xfrm>
                <a:off x="7462125" y="3528877"/>
                <a:ext cx="83520" cy="128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859BD8-4D9B-4CC7-91EB-0D85E07BB9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44125" y="3511237"/>
                  <a:ext cx="119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782627F-85C4-4386-AB75-E13CE4F06C35}"/>
                    </a:ext>
                  </a:extLst>
                </p14:cNvPr>
                <p14:cNvContentPartPr/>
                <p14:nvPr/>
              </p14:nvContentPartPr>
              <p14:xfrm>
                <a:off x="7603605" y="3421597"/>
                <a:ext cx="236160" cy="246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782627F-85C4-4386-AB75-E13CE4F06C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85965" y="3403957"/>
                  <a:ext cx="27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2285BE-DAA3-4EB2-B97D-647BBEA94780}"/>
                    </a:ext>
                  </a:extLst>
                </p14:cNvPr>
                <p14:cNvContentPartPr/>
                <p14:nvPr/>
              </p14:nvContentPartPr>
              <p14:xfrm>
                <a:off x="7913205" y="3536077"/>
                <a:ext cx="60840" cy="96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2285BE-DAA3-4EB2-B97D-647BBEA947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95565" y="3518437"/>
                  <a:ext cx="96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FB348-91A6-4F73-81FC-B420B2D5BAC2}"/>
                    </a:ext>
                  </a:extLst>
                </p14:cNvPr>
                <p14:cNvContentPartPr/>
                <p14:nvPr/>
              </p14:nvContentPartPr>
              <p14:xfrm>
                <a:off x="8185725" y="3544357"/>
                <a:ext cx="10440" cy="72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FB348-91A6-4F73-81FC-B420B2D5BA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67725" y="3526717"/>
                  <a:ext cx="4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52B686-735A-42E2-A7E6-87E48A55B42B}"/>
                    </a:ext>
                  </a:extLst>
                </p14:cNvPr>
                <p14:cNvContentPartPr/>
                <p14:nvPr/>
              </p14:nvContentPartPr>
              <p14:xfrm>
                <a:off x="8195805" y="3371917"/>
                <a:ext cx="111240" cy="387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52B686-735A-42E2-A7E6-87E48A55B4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7805" y="3353917"/>
                  <a:ext cx="1468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CD94281-3E24-4572-B283-4F3CD16533FA}"/>
                    </a:ext>
                  </a:extLst>
                </p14:cNvPr>
                <p14:cNvContentPartPr/>
                <p14:nvPr/>
              </p14:nvContentPartPr>
              <p14:xfrm>
                <a:off x="8424045" y="3605557"/>
                <a:ext cx="121320" cy="8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CD94281-3E24-4572-B283-4F3CD16533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06045" y="3587557"/>
                  <a:ext cx="15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591879-065E-44D8-9DC4-345A091F52EE}"/>
                    </a:ext>
                  </a:extLst>
                </p14:cNvPr>
                <p14:cNvContentPartPr/>
                <p14:nvPr/>
              </p14:nvContentPartPr>
              <p14:xfrm>
                <a:off x="8688285" y="3581797"/>
                <a:ext cx="17640" cy="4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591879-065E-44D8-9DC4-345A091F52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0645" y="3564157"/>
                  <a:ext cx="5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6F1B561-9D6F-491A-A95B-875EC2731B0E}"/>
                    </a:ext>
                  </a:extLst>
                </p14:cNvPr>
                <p14:cNvContentPartPr/>
                <p14:nvPr/>
              </p14:nvContentPartPr>
              <p14:xfrm>
                <a:off x="8828325" y="3354997"/>
                <a:ext cx="107640" cy="327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6F1B561-9D6F-491A-A95B-875EC2731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10325" y="3337357"/>
                  <a:ext cx="143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89D9ED7-4DC9-4557-9ADA-98F1FB2C3B7E}"/>
                    </a:ext>
                  </a:extLst>
                </p14:cNvPr>
                <p14:cNvContentPartPr/>
                <p14:nvPr/>
              </p14:nvContentPartPr>
              <p14:xfrm>
                <a:off x="4479525" y="3353557"/>
                <a:ext cx="472680" cy="33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89D9ED7-4DC9-4557-9ADA-98F1FB2C3B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61885" y="3335917"/>
                  <a:ext cx="5083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81B863B-7D88-4CBC-AD9B-3E5E2697CB5B}"/>
              </a:ext>
            </a:extLst>
          </p:cNvPr>
          <p:cNvGrpSpPr/>
          <p:nvPr/>
        </p:nvGrpSpPr>
        <p:grpSpPr>
          <a:xfrm>
            <a:off x="4645125" y="3383077"/>
            <a:ext cx="75960" cy="169920"/>
            <a:chOff x="4645125" y="3383077"/>
            <a:chExt cx="7596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1F501EE-D90A-4771-88CD-100401B5AE74}"/>
                    </a:ext>
                  </a:extLst>
                </p14:cNvPr>
                <p14:cNvContentPartPr/>
                <p14:nvPr/>
              </p14:nvContentPartPr>
              <p14:xfrm>
                <a:off x="4645125" y="3431677"/>
                <a:ext cx="3564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1F501EE-D90A-4771-88CD-100401B5AE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27125" y="3413677"/>
                  <a:ext cx="71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85BF9D-5A45-4BDA-A32F-1BE1C4537858}"/>
                    </a:ext>
                  </a:extLst>
                </p14:cNvPr>
                <p14:cNvContentPartPr/>
                <p14:nvPr/>
              </p14:nvContentPartPr>
              <p14:xfrm>
                <a:off x="4645845" y="3383077"/>
                <a:ext cx="75240" cy="54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85BF9D-5A45-4BDA-A32F-1BE1C45378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8205" y="3365077"/>
                  <a:ext cx="11088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07786D0-8297-4D1E-863C-8CF1C70B1F11}"/>
                  </a:ext>
                </a:extLst>
              </p14:cNvPr>
              <p14:cNvContentPartPr/>
              <p14:nvPr/>
            </p14:nvContentPartPr>
            <p14:xfrm>
              <a:off x="2370285" y="3664597"/>
              <a:ext cx="598680" cy="19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07786D0-8297-4D1E-863C-8CF1C70B1F1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52645" y="3646957"/>
                <a:ext cx="6343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1F5CCE6-4AA4-45E4-BB20-F9DCBC1203DD}"/>
              </a:ext>
            </a:extLst>
          </p:cNvPr>
          <p:cNvGrpSpPr/>
          <p:nvPr/>
        </p:nvGrpSpPr>
        <p:grpSpPr>
          <a:xfrm>
            <a:off x="1028565" y="4010557"/>
            <a:ext cx="270000" cy="166680"/>
            <a:chOff x="1028565" y="4010557"/>
            <a:chExt cx="27000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F306EE-6B6F-4307-B601-8710C0E50404}"/>
                    </a:ext>
                  </a:extLst>
                </p14:cNvPr>
                <p14:cNvContentPartPr/>
                <p14:nvPr/>
              </p14:nvContentPartPr>
              <p14:xfrm>
                <a:off x="1028565" y="4070677"/>
                <a:ext cx="208080" cy="30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F306EE-6B6F-4307-B601-8710C0E504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0565" y="4053037"/>
                  <a:ext cx="243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BC924CA-B82E-4AF6-B15E-42831E155912}"/>
                    </a:ext>
                  </a:extLst>
                </p14:cNvPr>
                <p14:cNvContentPartPr/>
                <p14:nvPr/>
              </p14:nvContentPartPr>
              <p14:xfrm>
                <a:off x="1211805" y="4010557"/>
                <a:ext cx="86760" cy="166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BC924CA-B82E-4AF6-B15E-42831E155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93805" y="3992917"/>
                  <a:ext cx="1224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91B1766-01EC-4F35-A221-7D3F1850778E}"/>
                  </a:ext>
                </a:extLst>
              </p14:cNvPr>
              <p14:cNvContentPartPr/>
              <p14:nvPr/>
            </p14:nvContentPartPr>
            <p14:xfrm>
              <a:off x="3890565" y="4205677"/>
              <a:ext cx="665280" cy="54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91B1766-01EC-4F35-A221-7D3F1850778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72925" y="4187677"/>
                <a:ext cx="70092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F336925-0BDA-4C69-92F1-4A3E9CCBBCA6}"/>
              </a:ext>
            </a:extLst>
          </p:cNvPr>
          <p:cNvGrpSpPr/>
          <p:nvPr/>
        </p:nvGrpSpPr>
        <p:grpSpPr>
          <a:xfrm>
            <a:off x="7346565" y="4190917"/>
            <a:ext cx="2577600" cy="60840"/>
            <a:chOff x="7346565" y="4190917"/>
            <a:chExt cx="257760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DAB59A2-F9BA-42E7-ACAD-54306C0A7100}"/>
                    </a:ext>
                  </a:extLst>
                </p14:cNvPr>
                <p14:cNvContentPartPr/>
                <p14:nvPr/>
              </p14:nvContentPartPr>
              <p14:xfrm>
                <a:off x="7346565" y="4200637"/>
                <a:ext cx="1633680" cy="51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DAB59A2-F9BA-42E7-ACAD-54306C0A71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28925" y="4182997"/>
                  <a:ext cx="166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4FCE89E-7B57-48E2-A6CC-9D784CF33A48}"/>
                    </a:ext>
                  </a:extLst>
                </p14:cNvPr>
                <p14:cNvContentPartPr/>
                <p14:nvPr/>
              </p14:nvContentPartPr>
              <p14:xfrm>
                <a:off x="8996085" y="4190917"/>
                <a:ext cx="928080" cy="56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4FCE89E-7B57-48E2-A6CC-9D784CF33A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78085" y="4172917"/>
                  <a:ext cx="96372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F68AE2A-AE9B-49DB-892C-6BD0A457415E}"/>
                  </a:ext>
                </a:extLst>
              </p14:cNvPr>
              <p14:cNvContentPartPr/>
              <p14:nvPr/>
            </p14:nvContentPartPr>
            <p14:xfrm>
              <a:off x="2571165" y="4545877"/>
              <a:ext cx="202680" cy="18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F68AE2A-AE9B-49DB-892C-6BD0A457415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53525" y="4527877"/>
                <a:ext cx="238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5B819C3-7B2B-4544-A70A-A8CF23ACBA02}"/>
                  </a:ext>
                </a:extLst>
              </p14:cNvPr>
              <p14:cNvContentPartPr/>
              <p14:nvPr/>
            </p14:nvContentPartPr>
            <p14:xfrm>
              <a:off x="2984805" y="4785277"/>
              <a:ext cx="1240200" cy="71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5B819C3-7B2B-4544-A70A-A8CF23ACBA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66805" y="4767637"/>
                <a:ext cx="1275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3C95F1D-E0B7-4254-88D0-147A3EE7CD02}"/>
                  </a:ext>
                </a:extLst>
              </p14:cNvPr>
              <p14:cNvContentPartPr/>
              <p14:nvPr/>
            </p14:nvContentPartPr>
            <p14:xfrm>
              <a:off x="2488365" y="4227277"/>
              <a:ext cx="325800" cy="326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3C95F1D-E0B7-4254-88D0-147A3EE7CD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70725" y="4209637"/>
                <a:ext cx="3614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DAF6B97-C9D5-4DA0-8C7B-05E483439E24}"/>
                  </a:ext>
                </a:extLst>
              </p14:cNvPr>
              <p14:cNvContentPartPr/>
              <p14:nvPr/>
            </p14:nvContentPartPr>
            <p14:xfrm>
              <a:off x="4333005" y="4469557"/>
              <a:ext cx="274680" cy="382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DAF6B97-C9D5-4DA0-8C7B-05E483439E2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15365" y="4451557"/>
                <a:ext cx="3103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04C8668-DAC5-41F8-A451-99EB568341A9}"/>
                  </a:ext>
                </a:extLst>
              </p14:cNvPr>
              <p14:cNvContentPartPr/>
              <p14:nvPr/>
            </p14:nvContentPartPr>
            <p14:xfrm>
              <a:off x="3930885" y="1467157"/>
              <a:ext cx="397080" cy="373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04C8668-DAC5-41F8-A451-99EB568341A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13245" y="1449157"/>
                <a:ext cx="432720" cy="40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422678E-1610-407C-AFCC-2E9641CD08F3}"/>
              </a:ext>
            </a:extLst>
          </p:cNvPr>
          <p:cNvGrpSpPr/>
          <p:nvPr/>
        </p:nvGrpSpPr>
        <p:grpSpPr>
          <a:xfrm>
            <a:off x="5283045" y="96997"/>
            <a:ext cx="1028880" cy="496800"/>
            <a:chOff x="5283045" y="96997"/>
            <a:chExt cx="102888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DBBF17-1739-45CD-B44A-B85BBA827ECB}"/>
                    </a:ext>
                  </a:extLst>
                </p14:cNvPr>
                <p14:cNvContentPartPr/>
                <p14:nvPr/>
              </p14:nvContentPartPr>
              <p14:xfrm>
                <a:off x="5904765" y="361957"/>
                <a:ext cx="17640" cy="18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DBBF17-1739-45CD-B44A-B85BBA827E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6765" y="344317"/>
                  <a:ext cx="53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D5DF9C-19C6-4ECE-8873-CA0B36195BED}"/>
                    </a:ext>
                  </a:extLst>
                </p14:cNvPr>
                <p14:cNvContentPartPr/>
                <p14:nvPr/>
              </p14:nvContentPartPr>
              <p14:xfrm>
                <a:off x="5855085" y="479677"/>
                <a:ext cx="147600" cy="11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D5DF9C-19C6-4ECE-8873-CA0B36195B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37085" y="462037"/>
                  <a:ext cx="183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CB9C7DE-E2FF-464C-BD77-A5AD7439424D}"/>
                    </a:ext>
                  </a:extLst>
                </p14:cNvPr>
                <p14:cNvContentPartPr/>
                <p14:nvPr/>
              </p14:nvContentPartPr>
              <p14:xfrm>
                <a:off x="5541885" y="167197"/>
                <a:ext cx="210600" cy="30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CB9C7DE-E2FF-464C-BD77-A5AD743942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23885" y="149557"/>
                  <a:ext cx="2462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B0FB72-6A8B-44F8-996F-700C5E6E05EC}"/>
                    </a:ext>
                  </a:extLst>
                </p14:cNvPr>
                <p14:cNvContentPartPr/>
                <p14:nvPr/>
              </p14:nvContentPartPr>
              <p14:xfrm>
                <a:off x="5804325" y="168997"/>
                <a:ext cx="123840" cy="250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B0FB72-6A8B-44F8-996F-700C5E6E05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6685" y="151357"/>
                  <a:ext cx="159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8A579B8-DB76-4171-9B92-08FBA599A716}"/>
                    </a:ext>
                  </a:extLst>
                </p14:cNvPr>
                <p14:cNvContentPartPr/>
                <p14:nvPr/>
              </p14:nvContentPartPr>
              <p14:xfrm>
                <a:off x="5814405" y="263677"/>
                <a:ext cx="126720" cy="63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8A579B8-DB76-4171-9B92-08FBA599A7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6765" y="246037"/>
                  <a:ext cx="162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390797-3E2E-419E-9BEC-CED4B41786E9}"/>
                    </a:ext>
                  </a:extLst>
                </p14:cNvPr>
                <p14:cNvContentPartPr/>
                <p14:nvPr/>
              </p14:nvContentPartPr>
              <p14:xfrm>
                <a:off x="5995485" y="192397"/>
                <a:ext cx="136080" cy="205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390797-3E2E-419E-9BEC-CED4B41786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77485" y="174397"/>
                  <a:ext cx="171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4352AB6-6F3F-43D8-80E7-5D189CA10B8E}"/>
                    </a:ext>
                  </a:extLst>
                </p14:cNvPr>
                <p14:cNvContentPartPr/>
                <p14:nvPr/>
              </p14:nvContentPartPr>
              <p14:xfrm>
                <a:off x="6154605" y="144157"/>
                <a:ext cx="157320" cy="391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4352AB6-6F3F-43D8-80E7-5D189CA10B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6965" y="126517"/>
                  <a:ext cx="192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EF3CFC1-5D06-4CA4-A168-49053214E542}"/>
                    </a:ext>
                  </a:extLst>
                </p14:cNvPr>
                <p14:cNvContentPartPr/>
                <p14:nvPr/>
              </p14:nvContentPartPr>
              <p14:xfrm>
                <a:off x="5283045" y="96997"/>
                <a:ext cx="171720" cy="496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EF3CFC1-5D06-4CA4-A168-49053214E5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5045" y="78997"/>
                  <a:ext cx="2073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71226C-04FF-4F60-A82E-AC713933C712}"/>
                    </a:ext>
                  </a:extLst>
                </p14:cNvPr>
                <p14:cNvContentPartPr/>
                <p14:nvPr/>
              </p14:nvContentPartPr>
              <p14:xfrm>
                <a:off x="5362965" y="281317"/>
                <a:ext cx="171360" cy="51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71226C-04FF-4F60-A82E-AC713933C7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44965" y="263317"/>
                  <a:ext cx="20700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05A4CC7-0466-4AA4-8A90-B1AF9878405A}"/>
                  </a:ext>
                </a:extLst>
              </p14:cNvPr>
              <p14:cNvContentPartPr/>
              <p14:nvPr/>
            </p14:nvContentPartPr>
            <p14:xfrm>
              <a:off x="9390285" y="3739477"/>
              <a:ext cx="189720" cy="2142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05A4CC7-0466-4AA4-8A90-B1AF9878405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72645" y="3721477"/>
                <a:ext cx="225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8F58677-3E31-420B-806E-C2A46D539FF5}"/>
                  </a:ext>
                </a:extLst>
              </p14:cNvPr>
              <p14:cNvContentPartPr/>
              <p14:nvPr/>
            </p14:nvContentPartPr>
            <p14:xfrm>
              <a:off x="2395125" y="5130877"/>
              <a:ext cx="1359720" cy="234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8F58677-3E31-420B-806E-C2A46D539FF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77485" y="5112877"/>
                <a:ext cx="1395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CC784AB-62AF-47DD-8641-9093E32A1F7F}"/>
                  </a:ext>
                </a:extLst>
              </p14:cNvPr>
              <p14:cNvContentPartPr/>
              <p14:nvPr/>
            </p14:nvContentPartPr>
            <p14:xfrm>
              <a:off x="9910845" y="3782317"/>
              <a:ext cx="219600" cy="202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CC784AB-62AF-47DD-8641-9093E32A1F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93205" y="3764677"/>
                <a:ext cx="25524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101DA1E-D6A0-4D70-A59D-8B0F57358EF6}"/>
              </a:ext>
            </a:extLst>
          </p:cNvPr>
          <p:cNvGrpSpPr/>
          <p:nvPr/>
        </p:nvGrpSpPr>
        <p:grpSpPr>
          <a:xfrm>
            <a:off x="1828845" y="4917037"/>
            <a:ext cx="155160" cy="136080"/>
            <a:chOff x="1828845" y="4917037"/>
            <a:chExt cx="1551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89EE765-09C8-4F8A-9B4B-A586BCF16371}"/>
                    </a:ext>
                  </a:extLst>
                </p14:cNvPr>
                <p14:cNvContentPartPr/>
                <p14:nvPr/>
              </p14:nvContentPartPr>
              <p14:xfrm>
                <a:off x="1828845" y="4963837"/>
                <a:ext cx="125640" cy="44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89EE765-09C8-4F8A-9B4B-A586BCF163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11205" y="4946197"/>
                  <a:ext cx="161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96661B-467F-40CB-965F-003D759E8848}"/>
                    </a:ext>
                  </a:extLst>
                </p14:cNvPr>
                <p14:cNvContentPartPr/>
                <p14:nvPr/>
              </p14:nvContentPartPr>
              <p14:xfrm>
                <a:off x="1942605" y="4917037"/>
                <a:ext cx="41400" cy="136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96661B-467F-40CB-965F-003D759E88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24965" y="4899037"/>
                  <a:ext cx="770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E92D4BC1-6306-41F9-B907-B92B1AEB3774}"/>
              </a:ext>
            </a:extLst>
          </p:cNvPr>
          <p:cNvGrpSpPr/>
          <p:nvPr/>
        </p:nvGrpSpPr>
        <p:grpSpPr>
          <a:xfrm>
            <a:off x="9374805" y="1988797"/>
            <a:ext cx="2460240" cy="1917720"/>
            <a:chOff x="9374805" y="1988797"/>
            <a:chExt cx="2460240" cy="19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3DC76A-FDBD-4DFF-BBB6-1E5940C6F8D9}"/>
                    </a:ext>
                  </a:extLst>
                </p14:cNvPr>
                <p14:cNvContentPartPr/>
                <p14:nvPr/>
              </p14:nvContentPartPr>
              <p14:xfrm>
                <a:off x="10410885" y="2074837"/>
                <a:ext cx="9360" cy="31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3DC76A-FDBD-4DFF-BBB6-1E5940C6F8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2885" y="2056837"/>
                  <a:ext cx="45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DFA696-7332-4B41-BC78-400F1B2E08CA}"/>
                    </a:ext>
                  </a:extLst>
                </p14:cNvPr>
                <p14:cNvContentPartPr/>
                <p14:nvPr/>
              </p14:nvContentPartPr>
              <p14:xfrm>
                <a:off x="10406205" y="2036677"/>
                <a:ext cx="460080" cy="45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DFA696-7332-4B41-BC78-400F1B2E08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88205" y="2018677"/>
                  <a:ext cx="4957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AF8727-DA7D-48C8-93B1-2E2634515E88}"/>
                    </a:ext>
                  </a:extLst>
                </p14:cNvPr>
                <p14:cNvContentPartPr/>
                <p14:nvPr/>
              </p14:nvContentPartPr>
              <p14:xfrm>
                <a:off x="10242045" y="2508277"/>
                <a:ext cx="250200" cy="343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AF8727-DA7D-48C8-93B1-2E2634515E8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24405" y="2490637"/>
                  <a:ext cx="285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AFE727-5CF5-48EF-8D54-CEDF97FE168A}"/>
                    </a:ext>
                  </a:extLst>
                </p14:cNvPr>
                <p14:cNvContentPartPr/>
                <p14:nvPr/>
              </p14:nvContentPartPr>
              <p14:xfrm>
                <a:off x="9920565" y="2836237"/>
                <a:ext cx="348480" cy="28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AFE727-5CF5-48EF-8D54-CEDF97FE16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02565" y="2818597"/>
                  <a:ext cx="384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47B641-7B47-489A-BDC1-98BB313E4F56}"/>
                    </a:ext>
                  </a:extLst>
                </p14:cNvPr>
                <p14:cNvContentPartPr/>
                <p14:nvPr/>
              </p14:nvContentPartPr>
              <p14:xfrm>
                <a:off x="10612125" y="2564437"/>
                <a:ext cx="344880" cy="38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47B641-7B47-489A-BDC1-98BB313E4F5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94125" y="2546437"/>
                  <a:ext cx="380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02AD08-9AB8-4008-91CD-126EAF6D2DB3}"/>
                    </a:ext>
                  </a:extLst>
                </p14:cNvPr>
                <p14:cNvContentPartPr/>
                <p14:nvPr/>
              </p14:nvContentPartPr>
              <p14:xfrm>
                <a:off x="10754685" y="2939557"/>
                <a:ext cx="264960" cy="299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02AD08-9AB8-4008-91CD-126EAF6D2D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36685" y="2921557"/>
                  <a:ext cx="300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70DF7A-13F5-431C-A9AB-A64BD48A2ADD}"/>
                    </a:ext>
                  </a:extLst>
                </p14:cNvPr>
                <p14:cNvContentPartPr/>
                <p14:nvPr/>
              </p14:nvContentPartPr>
              <p14:xfrm>
                <a:off x="10783485" y="2486317"/>
                <a:ext cx="659160" cy="46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70DF7A-13F5-431C-A9AB-A64BD48A2A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65485" y="2468677"/>
                  <a:ext cx="6948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1FED56-396A-44F3-B145-232DFE3D550B}"/>
                    </a:ext>
                  </a:extLst>
                </p14:cNvPr>
                <p14:cNvContentPartPr/>
                <p14:nvPr/>
              </p14:nvContentPartPr>
              <p14:xfrm>
                <a:off x="11323125" y="2967997"/>
                <a:ext cx="293760" cy="28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1FED56-396A-44F3-B145-232DFE3D55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05485" y="2949997"/>
                  <a:ext cx="329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EA2228-5640-4854-9D37-ACAC9035BC69}"/>
                    </a:ext>
                  </a:extLst>
                </p14:cNvPr>
                <p14:cNvContentPartPr/>
                <p14:nvPr/>
              </p14:nvContentPartPr>
              <p14:xfrm>
                <a:off x="9518085" y="3085717"/>
                <a:ext cx="423720" cy="323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EA2228-5640-4854-9D37-ACAC9035BC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00445" y="3067717"/>
                  <a:ext cx="4593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24C82B-0A96-43D0-B4F5-A19B3AC56EFB}"/>
                    </a:ext>
                  </a:extLst>
                </p14:cNvPr>
                <p14:cNvContentPartPr/>
                <p14:nvPr/>
              </p14:nvContentPartPr>
              <p14:xfrm>
                <a:off x="9892845" y="3127837"/>
                <a:ext cx="125640" cy="34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24C82B-0A96-43D0-B4F5-A19B3AC56E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75205" y="3110197"/>
                  <a:ext cx="161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B1B9F7-BFAE-4506-AD49-DECA73D5A871}"/>
                    </a:ext>
                  </a:extLst>
                </p14:cNvPr>
                <p14:cNvContentPartPr/>
                <p14:nvPr/>
              </p14:nvContentPartPr>
              <p14:xfrm>
                <a:off x="10001205" y="3123877"/>
                <a:ext cx="299880" cy="29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B1B9F7-BFAE-4506-AD49-DECA73D5A8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83205" y="3105877"/>
                  <a:ext cx="335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CFD8FC-8C51-4C13-8F2A-0C5F0A8A04B3}"/>
                    </a:ext>
                  </a:extLst>
                </p14:cNvPr>
                <p14:cNvContentPartPr/>
                <p14:nvPr/>
              </p14:nvContentPartPr>
              <p14:xfrm>
                <a:off x="9374805" y="3401437"/>
                <a:ext cx="16560" cy="24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CFD8FC-8C51-4C13-8F2A-0C5F0A8A04B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57165" y="3383797"/>
                  <a:ext cx="52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CB6B7D-8442-4453-8764-ABC4C541AA81}"/>
                    </a:ext>
                  </a:extLst>
                </p14:cNvPr>
                <p14:cNvContentPartPr/>
                <p14:nvPr/>
              </p14:nvContentPartPr>
              <p14:xfrm>
                <a:off x="9404685" y="3418717"/>
                <a:ext cx="180720" cy="29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CB6B7D-8442-4453-8764-ABC4C541AA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87045" y="3400717"/>
                  <a:ext cx="216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B465D4-631A-4219-8843-AF5305D3BB51}"/>
                    </a:ext>
                  </a:extLst>
                </p14:cNvPr>
                <p14:cNvContentPartPr/>
                <p14:nvPr/>
              </p14:nvContentPartPr>
              <p14:xfrm>
                <a:off x="9927045" y="3524917"/>
                <a:ext cx="17640" cy="141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B465D4-631A-4219-8843-AF5305D3BB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09405" y="3507277"/>
                  <a:ext cx="5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E6EF82-6422-4C99-8489-D9E22B6A506E}"/>
                    </a:ext>
                  </a:extLst>
                </p14:cNvPr>
                <p14:cNvContentPartPr/>
                <p14:nvPr/>
              </p14:nvContentPartPr>
              <p14:xfrm>
                <a:off x="9913725" y="3417997"/>
                <a:ext cx="181440" cy="30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E6EF82-6422-4C99-8489-D9E22B6A50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95725" y="3399997"/>
                  <a:ext cx="217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881754-854D-4301-9B6D-10BFDD941B02}"/>
                    </a:ext>
                  </a:extLst>
                </p14:cNvPr>
                <p14:cNvContentPartPr/>
                <p14:nvPr/>
              </p14:nvContentPartPr>
              <p14:xfrm>
                <a:off x="10198845" y="3474517"/>
                <a:ext cx="5760" cy="15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881754-854D-4301-9B6D-10BFDD941B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80845" y="3456877"/>
                  <a:ext cx="41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FE3E1B-51D0-4051-9578-C12565B551B6}"/>
                    </a:ext>
                  </a:extLst>
                </p14:cNvPr>
                <p14:cNvContentPartPr/>
                <p14:nvPr/>
              </p14:nvContentPartPr>
              <p14:xfrm>
                <a:off x="10198845" y="3462637"/>
                <a:ext cx="149400" cy="177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FE3E1B-51D0-4051-9578-C12565B551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80845" y="3444637"/>
                  <a:ext cx="185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85EF8F-CB0E-4C56-BA86-C122781B27B3}"/>
                    </a:ext>
                  </a:extLst>
                </p14:cNvPr>
                <p14:cNvContentPartPr/>
                <p14:nvPr/>
              </p14:nvContentPartPr>
              <p14:xfrm>
                <a:off x="10808685" y="3280477"/>
                <a:ext cx="53640" cy="212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85EF8F-CB0E-4C56-BA86-C122781B27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91045" y="3262837"/>
                  <a:ext cx="8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A16D3B-F3D7-4EC0-A0D4-8ECF2237E420}"/>
                    </a:ext>
                  </a:extLst>
                </p14:cNvPr>
                <p14:cNvContentPartPr/>
                <p14:nvPr/>
              </p14:nvContentPartPr>
              <p14:xfrm>
                <a:off x="10652805" y="3469837"/>
                <a:ext cx="57240" cy="21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A16D3B-F3D7-4EC0-A0D4-8ECF2237E4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34805" y="3451837"/>
                  <a:ext cx="92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F82552-8489-4D13-9B65-0E55C0BD6F00}"/>
                    </a:ext>
                  </a:extLst>
                </p14:cNvPr>
                <p14:cNvContentPartPr/>
                <p14:nvPr/>
              </p14:nvContentPartPr>
              <p14:xfrm>
                <a:off x="10724805" y="3456877"/>
                <a:ext cx="230760" cy="24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F82552-8489-4D13-9B65-0E55C0BD6F0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07165" y="3438877"/>
                  <a:ext cx="266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D3EF56-7ED7-40AA-B73D-981C93E3F85F}"/>
                    </a:ext>
                  </a:extLst>
                </p14:cNvPr>
                <p14:cNvContentPartPr/>
                <p14:nvPr/>
              </p14:nvContentPartPr>
              <p14:xfrm>
                <a:off x="11236365" y="3282637"/>
                <a:ext cx="137520" cy="19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D3EF56-7ED7-40AA-B73D-981C93E3F85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18725" y="3264997"/>
                  <a:ext cx="173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15FA94-DEDD-4000-A619-A46E772EEE11}"/>
                    </a:ext>
                  </a:extLst>
                </p14:cNvPr>
                <p14:cNvContentPartPr/>
                <p14:nvPr/>
              </p14:nvContentPartPr>
              <p14:xfrm>
                <a:off x="11442285" y="3253117"/>
                <a:ext cx="24768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15FA94-DEDD-4000-A619-A46E772EEE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424285" y="3235117"/>
                  <a:ext cx="283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E4B62F-DC7C-46F0-B694-CF8AEC56D5C7}"/>
                    </a:ext>
                  </a:extLst>
                </p14:cNvPr>
                <p14:cNvContentPartPr/>
                <p14:nvPr/>
              </p14:nvContentPartPr>
              <p14:xfrm>
                <a:off x="11129085" y="3515917"/>
                <a:ext cx="35640" cy="171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E4B62F-DC7C-46F0-B694-CF8AEC56D5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11085" y="3498277"/>
                  <a:ext cx="71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47FD7B-2DB2-46CA-B5E6-4F2805D866EE}"/>
                    </a:ext>
                  </a:extLst>
                </p14:cNvPr>
                <p14:cNvContentPartPr/>
                <p14:nvPr/>
              </p14:nvContentPartPr>
              <p14:xfrm>
                <a:off x="11184885" y="3440677"/>
                <a:ext cx="214200" cy="26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47FD7B-2DB2-46CA-B5E6-4F2805D866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67245" y="3422677"/>
                  <a:ext cx="249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6AEB8B-9340-4812-A880-BF2389B416E5}"/>
                    </a:ext>
                  </a:extLst>
                </p14:cNvPr>
                <p14:cNvContentPartPr/>
                <p14:nvPr/>
              </p14:nvContentPartPr>
              <p14:xfrm>
                <a:off x="11574765" y="3507997"/>
                <a:ext cx="15120" cy="16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6AEB8B-9340-4812-A880-BF2389B416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56765" y="3489997"/>
                  <a:ext cx="50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DF591B-787B-4FFD-87A2-EBFCFBDB97CC}"/>
                    </a:ext>
                  </a:extLst>
                </p14:cNvPr>
                <p14:cNvContentPartPr/>
                <p14:nvPr/>
              </p14:nvContentPartPr>
              <p14:xfrm>
                <a:off x="11625165" y="3436717"/>
                <a:ext cx="209880" cy="27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DF591B-787B-4FFD-87A2-EBFCFBDB97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607525" y="3418717"/>
                  <a:ext cx="245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5005D6-D9CE-459E-95AC-4E25ECCA8900}"/>
                    </a:ext>
                  </a:extLst>
                </p14:cNvPr>
                <p14:cNvContentPartPr/>
                <p14:nvPr/>
              </p14:nvContentPartPr>
              <p14:xfrm>
                <a:off x="10038285" y="2020477"/>
                <a:ext cx="1310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5005D6-D9CE-459E-95AC-4E25ECCA89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20285" y="2002477"/>
                  <a:ext cx="166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E7BDFF-0B53-42B5-A641-97E712E1A45C}"/>
                    </a:ext>
                  </a:extLst>
                </p14:cNvPr>
                <p14:cNvContentPartPr/>
                <p14:nvPr/>
              </p14:nvContentPartPr>
              <p14:xfrm>
                <a:off x="10135485" y="1988797"/>
                <a:ext cx="64800" cy="19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E7BDFF-0B53-42B5-A641-97E712E1A4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17845" y="1970797"/>
                  <a:ext cx="10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BC17FA-4578-452C-84A5-71F8BF67559D}"/>
                    </a:ext>
                  </a:extLst>
                </p14:cNvPr>
                <p14:cNvContentPartPr/>
                <p14:nvPr/>
              </p14:nvContentPartPr>
              <p14:xfrm>
                <a:off x="9650925" y="2841997"/>
                <a:ext cx="124920" cy="3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BC17FA-4578-452C-84A5-71F8BF6755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33285" y="2824357"/>
                  <a:ext cx="160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D81E7F-E115-4154-85BF-B1E41C69802E}"/>
                    </a:ext>
                  </a:extLst>
                </p14:cNvPr>
                <p14:cNvContentPartPr/>
                <p14:nvPr/>
              </p14:nvContentPartPr>
              <p14:xfrm>
                <a:off x="9740565" y="2770717"/>
                <a:ext cx="46080" cy="10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D81E7F-E115-4154-85BF-B1E41C6980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22565" y="2752717"/>
                  <a:ext cx="8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63CD80-0BF3-4A81-930F-96E71B232AF0}"/>
                    </a:ext>
                  </a:extLst>
                </p14:cNvPr>
                <p14:cNvContentPartPr/>
                <p14:nvPr/>
              </p14:nvContentPartPr>
              <p14:xfrm>
                <a:off x="10482885" y="2993917"/>
                <a:ext cx="153720" cy="1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63CD80-0BF3-4A81-930F-96E71B232A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65245" y="2976277"/>
                  <a:ext cx="189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CB2303-FBAD-4CAB-AA5C-405EF5492C42}"/>
                    </a:ext>
                  </a:extLst>
                </p14:cNvPr>
                <p14:cNvContentPartPr/>
                <p14:nvPr/>
              </p14:nvContentPartPr>
              <p14:xfrm>
                <a:off x="10580445" y="2931277"/>
                <a:ext cx="82800" cy="169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CB2303-FBAD-4CAB-AA5C-405EF5492C4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62445" y="2913637"/>
                  <a:ext cx="11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75DA7B8-1428-4DA1-AC39-02F52290FDDD}"/>
                    </a:ext>
                  </a:extLst>
                </p14:cNvPr>
                <p14:cNvContentPartPr/>
                <p14:nvPr/>
              </p14:nvContentPartPr>
              <p14:xfrm>
                <a:off x="11065725" y="2973757"/>
                <a:ext cx="90720" cy="15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5DA7B8-1428-4DA1-AC39-02F52290F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48085" y="2955757"/>
                  <a:ext cx="126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09D70A-064F-41CB-808A-657F3C8DCF46}"/>
                    </a:ext>
                  </a:extLst>
                </p14:cNvPr>
                <p14:cNvContentPartPr/>
                <p14:nvPr/>
              </p14:nvContentPartPr>
              <p14:xfrm>
                <a:off x="11115405" y="2943517"/>
                <a:ext cx="55800" cy="114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09D70A-064F-41CB-808A-657F3C8DC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97765" y="2925877"/>
                  <a:ext cx="91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5D0A95-E9F6-4F11-BC71-A2AA52121E12}"/>
                    </a:ext>
                  </a:extLst>
                </p14:cNvPr>
                <p14:cNvContentPartPr/>
                <p14:nvPr/>
              </p14:nvContentPartPr>
              <p14:xfrm>
                <a:off x="9695205" y="3509437"/>
                <a:ext cx="115920" cy="6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5D0A95-E9F6-4F11-BC71-A2AA52121E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77565" y="3491797"/>
                  <a:ext cx="151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247986-F2E4-4469-8730-2B537D6A81EB}"/>
                    </a:ext>
                  </a:extLst>
                </p14:cNvPr>
                <p14:cNvContentPartPr/>
                <p14:nvPr/>
              </p14:nvContentPartPr>
              <p14:xfrm>
                <a:off x="9771165" y="3477757"/>
                <a:ext cx="38520" cy="134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247986-F2E4-4469-8730-2B537D6A81E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53165" y="3460117"/>
                  <a:ext cx="74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321265-E0BC-4DB2-8FFB-662F0D488B67}"/>
                    </a:ext>
                  </a:extLst>
                </p14:cNvPr>
                <p14:cNvContentPartPr/>
                <p14:nvPr/>
              </p14:nvContentPartPr>
              <p14:xfrm>
                <a:off x="10101285" y="3339877"/>
                <a:ext cx="60120" cy="9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321265-E0BC-4DB2-8FFB-662F0D488B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83645" y="3322237"/>
                  <a:ext cx="9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0174A6A-27A9-47F0-A9A7-44ED6B13CCF4}"/>
                    </a:ext>
                  </a:extLst>
                </p14:cNvPr>
                <p14:cNvContentPartPr/>
                <p14:nvPr/>
              </p14:nvContentPartPr>
              <p14:xfrm>
                <a:off x="10007325" y="2616997"/>
                <a:ext cx="138960" cy="189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0174A6A-27A9-47F0-A9A7-44ED6B13CCF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89325" y="2599357"/>
                  <a:ext cx="174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362E603-6819-42B5-886E-190CB24B6EF7}"/>
                    </a:ext>
                  </a:extLst>
                </p14:cNvPr>
                <p14:cNvContentPartPr/>
                <p14:nvPr/>
              </p14:nvContentPartPr>
              <p14:xfrm>
                <a:off x="9931725" y="2620237"/>
                <a:ext cx="277200" cy="20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362E603-6819-42B5-886E-190CB24B6E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13725" y="2602597"/>
                  <a:ext cx="312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790A1C-B648-4645-93B6-BC01DB85786C}"/>
                    </a:ext>
                  </a:extLst>
                </p14:cNvPr>
                <p14:cNvContentPartPr/>
                <p14:nvPr/>
              </p14:nvContentPartPr>
              <p14:xfrm>
                <a:off x="10316205" y="3573877"/>
                <a:ext cx="330480" cy="332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790A1C-B648-4645-93B6-BC01DB8578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98205" y="3555877"/>
                  <a:ext cx="36612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2864747-A935-47BD-8124-EB2EFB550402}"/>
              </a:ext>
            </a:extLst>
          </p:cNvPr>
          <p:cNvGrpSpPr/>
          <p:nvPr/>
        </p:nvGrpSpPr>
        <p:grpSpPr>
          <a:xfrm>
            <a:off x="1382085" y="5221237"/>
            <a:ext cx="162720" cy="155880"/>
            <a:chOff x="1382085" y="5221237"/>
            <a:chExt cx="1627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DF7F63A-C708-4C6A-95A2-2057F84E6484}"/>
                    </a:ext>
                  </a:extLst>
                </p14:cNvPr>
                <p14:cNvContentPartPr/>
                <p14:nvPr/>
              </p14:nvContentPartPr>
              <p14:xfrm>
                <a:off x="1382085" y="5294317"/>
                <a:ext cx="158400" cy="14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DF7F63A-C708-4C6A-95A2-2057F84E64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64445" y="5276677"/>
                  <a:ext cx="194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740751-41E2-46F4-A727-D6CD46496759}"/>
                    </a:ext>
                  </a:extLst>
                </p14:cNvPr>
                <p14:cNvContentPartPr/>
                <p14:nvPr/>
              </p14:nvContentPartPr>
              <p14:xfrm>
                <a:off x="1505925" y="5221237"/>
                <a:ext cx="38880" cy="155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740751-41E2-46F4-A727-D6CD4649675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87925" y="5203597"/>
                  <a:ext cx="745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A82271D-FA91-4688-9844-E60AD4D30BE4}"/>
              </a:ext>
            </a:extLst>
          </p:cNvPr>
          <p:cNvGrpSpPr/>
          <p:nvPr/>
        </p:nvGrpSpPr>
        <p:grpSpPr>
          <a:xfrm>
            <a:off x="6513885" y="4219357"/>
            <a:ext cx="1715400" cy="866880"/>
            <a:chOff x="6513885" y="4219357"/>
            <a:chExt cx="1715400" cy="86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C818338-E890-4FF9-9BF2-64A861B9AD59}"/>
                    </a:ext>
                  </a:extLst>
                </p14:cNvPr>
                <p14:cNvContentPartPr/>
                <p14:nvPr/>
              </p14:nvContentPartPr>
              <p14:xfrm>
                <a:off x="6586965" y="4276957"/>
                <a:ext cx="136440" cy="103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C818338-E890-4FF9-9BF2-64A861B9AD5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69325" y="4258957"/>
                  <a:ext cx="172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1E9B0A1-EAF2-4569-BDA5-E6D722DD0918}"/>
                    </a:ext>
                  </a:extLst>
                </p14:cNvPr>
                <p14:cNvContentPartPr/>
                <p14:nvPr/>
              </p14:nvContentPartPr>
              <p14:xfrm>
                <a:off x="6712245" y="4335637"/>
                <a:ext cx="70200" cy="100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1E9B0A1-EAF2-4569-BDA5-E6D722DD09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94245" y="4317997"/>
                  <a:ext cx="10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3C2EE92-DD32-4B84-A894-EB3CC62BBE17}"/>
                    </a:ext>
                  </a:extLst>
                </p14:cNvPr>
                <p14:cNvContentPartPr/>
                <p14:nvPr/>
              </p14:nvContentPartPr>
              <p14:xfrm>
                <a:off x="7011045" y="4337077"/>
                <a:ext cx="169200" cy="23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3C2EE92-DD32-4B84-A894-EB3CC62BBE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93045" y="4319077"/>
                  <a:ext cx="204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528535D-D234-4E11-B51C-C4B2B7EC463F}"/>
                    </a:ext>
                  </a:extLst>
                </p14:cNvPr>
                <p14:cNvContentPartPr/>
                <p14:nvPr/>
              </p14:nvContentPartPr>
              <p14:xfrm>
                <a:off x="7177725" y="4297117"/>
                <a:ext cx="64440" cy="127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528535D-D234-4E11-B51C-C4B2B7EC463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60085" y="4279477"/>
                  <a:ext cx="10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656E1D9-4511-487F-8A27-BD8EC92CC986}"/>
                    </a:ext>
                  </a:extLst>
                </p14:cNvPr>
                <p14:cNvContentPartPr/>
                <p14:nvPr/>
              </p14:nvContentPartPr>
              <p14:xfrm>
                <a:off x="7480845" y="4219357"/>
                <a:ext cx="232560" cy="322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656E1D9-4511-487F-8A27-BD8EC92CC98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62845" y="4201357"/>
                  <a:ext cx="268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9AFBAE8-81E8-4579-970F-96A7EE18D6DD}"/>
                    </a:ext>
                  </a:extLst>
                </p14:cNvPr>
                <p14:cNvContentPartPr/>
                <p14:nvPr/>
              </p14:nvContentPartPr>
              <p14:xfrm>
                <a:off x="7769205" y="4399717"/>
                <a:ext cx="244440" cy="101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9AFBAE8-81E8-4579-970F-96A7EE18D6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51205" y="4382077"/>
                  <a:ext cx="280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3F5B8D2-136B-4AEE-B99D-ECAE271F3CB2}"/>
                    </a:ext>
                  </a:extLst>
                </p14:cNvPr>
                <p14:cNvContentPartPr/>
                <p14:nvPr/>
              </p14:nvContentPartPr>
              <p14:xfrm>
                <a:off x="8101845" y="4443997"/>
                <a:ext cx="66960" cy="140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3F5B8D2-136B-4AEE-B99D-ECAE271F3C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83845" y="4425997"/>
                  <a:ext cx="102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B2E2374-7854-444F-A53B-7BF4DF35D6C6}"/>
                    </a:ext>
                  </a:extLst>
                </p14:cNvPr>
                <p14:cNvContentPartPr/>
                <p14:nvPr/>
              </p14:nvContentPartPr>
              <p14:xfrm>
                <a:off x="6513885" y="4617157"/>
                <a:ext cx="38160" cy="120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B2E2374-7854-444F-A53B-7BF4DF35D6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96245" y="4599517"/>
                  <a:ext cx="73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B182773-0898-4D4F-A300-7F33FF6831C1}"/>
                    </a:ext>
                  </a:extLst>
                </p14:cNvPr>
                <p14:cNvContentPartPr/>
                <p14:nvPr/>
              </p14:nvContentPartPr>
              <p14:xfrm>
                <a:off x="6641685" y="4687717"/>
                <a:ext cx="90720" cy="82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B182773-0898-4D4F-A300-7F33FF6831C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24045" y="4670077"/>
                  <a:ext cx="126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D5B2645-19DB-4A81-8AF5-E426087255C5}"/>
                    </a:ext>
                  </a:extLst>
                </p14:cNvPr>
                <p14:cNvContentPartPr/>
                <p14:nvPr/>
              </p14:nvContentPartPr>
              <p14:xfrm>
                <a:off x="8115165" y="4693477"/>
                <a:ext cx="114120" cy="164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D5B2645-19DB-4A81-8AF5-E426087255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7525" y="4675477"/>
                  <a:ext cx="149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26EBD5-3461-41E2-B2A4-ECF22F85F400}"/>
                    </a:ext>
                  </a:extLst>
                </p14:cNvPr>
                <p14:cNvContentPartPr/>
                <p14:nvPr/>
              </p14:nvContentPartPr>
              <p14:xfrm>
                <a:off x="6529005" y="4893277"/>
                <a:ext cx="62640" cy="123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26EBD5-3461-41E2-B2A4-ECF22F85F40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11365" y="4875637"/>
                  <a:ext cx="98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EF0F5F1-2BD2-417A-B269-9C69969F112D}"/>
                    </a:ext>
                  </a:extLst>
                </p14:cNvPr>
                <p14:cNvContentPartPr/>
                <p14:nvPr/>
              </p14:nvContentPartPr>
              <p14:xfrm>
                <a:off x="6671565" y="4968157"/>
                <a:ext cx="73440" cy="11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EF0F5F1-2BD2-417A-B269-9C69969F11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53925" y="4950157"/>
                  <a:ext cx="109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80C8D4-25E8-43EE-9DD3-C6D8CF225265}"/>
                    </a:ext>
                  </a:extLst>
                </p14:cNvPr>
                <p14:cNvContentPartPr/>
                <p14:nvPr/>
              </p14:nvContentPartPr>
              <p14:xfrm>
                <a:off x="8109765" y="4957357"/>
                <a:ext cx="73440" cy="88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80C8D4-25E8-43EE-9DD3-C6D8CF22526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92125" y="4939357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9A82BEE-555E-467D-B064-73DB37130F1D}"/>
                  </a:ext>
                </a:extLst>
              </p14:cNvPr>
              <p14:cNvContentPartPr/>
              <p14:nvPr/>
            </p14:nvContentPartPr>
            <p14:xfrm>
              <a:off x="2682765" y="5473957"/>
              <a:ext cx="220320" cy="33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9A82BEE-555E-467D-B064-73DB37130F1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665125" y="5455957"/>
                <a:ext cx="2559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C893BF9-3523-427E-B2EE-D01BC0E7F8E9}"/>
                  </a:ext>
                </a:extLst>
              </p14:cNvPr>
              <p14:cNvContentPartPr/>
              <p14:nvPr/>
            </p14:nvContentPartPr>
            <p14:xfrm>
              <a:off x="3528765" y="5461717"/>
              <a:ext cx="463320" cy="61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C893BF9-3523-427E-B2EE-D01BC0E7F8E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511125" y="5444077"/>
                <a:ext cx="498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323C74F-17D7-4A0C-A56A-211D27C916F9}"/>
                  </a:ext>
                </a:extLst>
              </p14:cNvPr>
              <p14:cNvContentPartPr/>
              <p14:nvPr/>
            </p14:nvContentPartPr>
            <p14:xfrm>
              <a:off x="4802805" y="5501677"/>
              <a:ext cx="287280" cy="21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323C74F-17D7-4A0C-A56A-211D27C916F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785165" y="5483677"/>
                <a:ext cx="322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B65192A-4EA2-44C7-8972-D15D3B16AD03}"/>
                  </a:ext>
                </a:extLst>
              </p14:cNvPr>
              <p14:cNvContentPartPr/>
              <p14:nvPr/>
            </p14:nvContentPartPr>
            <p14:xfrm>
              <a:off x="5827005" y="5429317"/>
              <a:ext cx="500400" cy="31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B65192A-4EA2-44C7-8972-D15D3B16AD0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809365" y="5411317"/>
                <a:ext cx="53604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4DC14E6-DEAC-4305-A237-368EA50143AC}"/>
              </a:ext>
            </a:extLst>
          </p:cNvPr>
          <p:cNvGrpSpPr/>
          <p:nvPr/>
        </p:nvGrpSpPr>
        <p:grpSpPr>
          <a:xfrm>
            <a:off x="5759325" y="2014717"/>
            <a:ext cx="585720" cy="495720"/>
            <a:chOff x="5759325" y="2014717"/>
            <a:chExt cx="5857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86DC0D1-2DBD-4D3B-8F1C-7B2D2C49494F}"/>
                    </a:ext>
                  </a:extLst>
                </p14:cNvPr>
                <p14:cNvContentPartPr/>
                <p14:nvPr/>
              </p14:nvContentPartPr>
              <p14:xfrm>
                <a:off x="5798205" y="2014717"/>
                <a:ext cx="546840" cy="495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86DC0D1-2DBD-4D3B-8F1C-7B2D2C4949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80205" y="1996717"/>
                  <a:ext cx="5824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BD47C5B-524D-4678-B508-EA462429FAF1}"/>
                    </a:ext>
                  </a:extLst>
                </p14:cNvPr>
                <p14:cNvContentPartPr/>
                <p14:nvPr/>
              </p14:nvContentPartPr>
              <p14:xfrm>
                <a:off x="5759325" y="2015437"/>
                <a:ext cx="549000" cy="436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BD47C5B-524D-4678-B508-EA462429FAF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41685" y="1997437"/>
                  <a:ext cx="58464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3DB0667-7437-4318-8F8F-1EC0473A9084}"/>
              </a:ext>
            </a:extLst>
          </p:cNvPr>
          <p:cNvGrpSpPr/>
          <p:nvPr/>
        </p:nvGrpSpPr>
        <p:grpSpPr>
          <a:xfrm>
            <a:off x="892485" y="2135677"/>
            <a:ext cx="755280" cy="317160"/>
            <a:chOff x="892485" y="2135677"/>
            <a:chExt cx="7552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8196A0-6C39-4042-8805-4A0B54833786}"/>
                    </a:ext>
                  </a:extLst>
                </p14:cNvPr>
                <p14:cNvContentPartPr/>
                <p14:nvPr/>
              </p14:nvContentPartPr>
              <p14:xfrm>
                <a:off x="1311885" y="2282557"/>
                <a:ext cx="321480" cy="4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8196A0-6C39-4042-8805-4A0B548337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4245" y="2264917"/>
                  <a:ext cx="35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D984BF-15D8-4B50-A6A4-8DC0F2321625}"/>
                    </a:ext>
                  </a:extLst>
                </p14:cNvPr>
                <p14:cNvContentPartPr/>
                <p14:nvPr/>
              </p14:nvContentPartPr>
              <p14:xfrm>
                <a:off x="1559925" y="2169157"/>
                <a:ext cx="87840" cy="207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D984BF-15D8-4B50-A6A4-8DC0F232162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42285" y="2151517"/>
                  <a:ext cx="123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DE61B06-8A3B-4C2D-A62F-5B342E5C410C}"/>
                    </a:ext>
                  </a:extLst>
                </p14:cNvPr>
                <p14:cNvContentPartPr/>
                <p14:nvPr/>
              </p14:nvContentPartPr>
              <p14:xfrm>
                <a:off x="892485" y="2170597"/>
                <a:ext cx="223200" cy="217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DE61B06-8A3B-4C2D-A62F-5B342E5C410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4485" y="2152597"/>
                  <a:ext cx="25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CDCF7C7-57BA-4118-B651-93052D49DC1A}"/>
                    </a:ext>
                  </a:extLst>
                </p14:cNvPr>
                <p14:cNvContentPartPr/>
                <p14:nvPr/>
              </p14:nvContentPartPr>
              <p14:xfrm>
                <a:off x="905805" y="2135677"/>
                <a:ext cx="283680" cy="317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CDCF7C7-57BA-4118-B651-93052D49DC1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8165" y="2117677"/>
                  <a:ext cx="319320" cy="35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353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A00D5-ED9F-47BA-BE2B-600EE0C56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 solution for 4-queen problem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222B33-BFF2-4F55-98A6-DEB9D0B2EEE1}"/>
                  </a:ext>
                </a:extLst>
              </p14:cNvPr>
              <p14:cNvContentPartPr/>
              <p14:nvPr/>
            </p14:nvContentPartPr>
            <p14:xfrm>
              <a:off x="11799405" y="2916877"/>
              <a:ext cx="216360" cy="671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222B33-BFF2-4F55-98A6-DEB9D0B2EE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81765" y="2898877"/>
                <a:ext cx="25200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72246FC-9534-4C05-B328-B2242EE3F23A}"/>
                  </a:ext>
                </a:extLst>
              </p14:cNvPr>
              <p14:cNvContentPartPr/>
              <p14:nvPr/>
            </p14:nvContentPartPr>
            <p14:xfrm>
              <a:off x="708165" y="1711597"/>
              <a:ext cx="69840" cy="79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72246FC-9534-4C05-B328-B2242EE3F2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525" y="1693597"/>
                <a:ext cx="1054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A53DA18-392F-4736-A0BF-19C84BC4C8E3}"/>
                  </a:ext>
                </a:extLst>
              </p14:cNvPr>
              <p14:cNvContentPartPr/>
              <p14:nvPr/>
            </p14:nvContentPartPr>
            <p14:xfrm>
              <a:off x="315765" y="3156997"/>
              <a:ext cx="106920" cy="269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A53DA18-392F-4736-A0BF-19C84BC4C8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25" y="3139357"/>
                <a:ext cx="1425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004D382-EDC1-410D-B075-CE320ADA3499}"/>
                  </a:ext>
                </a:extLst>
              </p14:cNvPr>
              <p14:cNvContentPartPr/>
              <p14:nvPr/>
            </p14:nvContentPartPr>
            <p14:xfrm>
              <a:off x="11553165" y="2910037"/>
              <a:ext cx="139320" cy="671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004D382-EDC1-410D-B075-CE320ADA34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35165" y="2892037"/>
                <a:ext cx="174960" cy="70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45B15EF7-6743-4339-BBE7-714CBEF05D87}"/>
              </a:ext>
            </a:extLst>
          </p:cNvPr>
          <p:cNvGrpSpPr/>
          <p:nvPr/>
        </p:nvGrpSpPr>
        <p:grpSpPr>
          <a:xfrm>
            <a:off x="147285" y="2992117"/>
            <a:ext cx="915840" cy="581400"/>
            <a:chOff x="147285" y="2992117"/>
            <a:chExt cx="91584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34083C7-0D41-477D-B51B-85F88B6A2CF3}"/>
                    </a:ext>
                  </a:extLst>
                </p14:cNvPr>
                <p14:cNvContentPartPr/>
                <p14:nvPr/>
              </p14:nvContentPartPr>
              <p14:xfrm>
                <a:off x="157725" y="3020917"/>
                <a:ext cx="74520" cy="1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34083C7-0D41-477D-B51B-85F88B6A2C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085" y="3002917"/>
                  <a:ext cx="110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F8A058-8CDC-40B2-B172-5A33D35701C9}"/>
                    </a:ext>
                  </a:extLst>
                </p14:cNvPr>
                <p14:cNvContentPartPr/>
                <p14:nvPr/>
              </p14:nvContentPartPr>
              <p14:xfrm>
                <a:off x="157725" y="302091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F8A058-8CDC-40B2-B172-5A33D35701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085" y="3002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F9A204-F736-424B-A445-CC5304348A1F}"/>
                    </a:ext>
                  </a:extLst>
                </p14:cNvPr>
                <p14:cNvContentPartPr/>
                <p14:nvPr/>
              </p14:nvContentPartPr>
              <p14:xfrm>
                <a:off x="147285" y="3020917"/>
                <a:ext cx="105480" cy="55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F9A204-F736-424B-A445-CC5304348A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645" y="3002917"/>
                  <a:ext cx="141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B524AB-329B-44EB-9C12-ED2AE25D91FD}"/>
                    </a:ext>
                  </a:extLst>
                </p14:cNvPr>
                <p14:cNvContentPartPr/>
                <p14:nvPr/>
              </p14:nvContentPartPr>
              <p14:xfrm>
                <a:off x="578205" y="3425197"/>
                <a:ext cx="60840" cy="130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B524AB-329B-44EB-9C12-ED2AE25D91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565" y="3407197"/>
                  <a:ext cx="96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0C8E34-C178-46E5-BEC1-4A08C4B3E4FC}"/>
                    </a:ext>
                  </a:extLst>
                </p14:cNvPr>
                <p14:cNvContentPartPr/>
                <p14:nvPr/>
              </p14:nvContentPartPr>
              <p14:xfrm>
                <a:off x="811125" y="2992117"/>
                <a:ext cx="115920" cy="54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0C8E34-C178-46E5-BEC1-4A08C4B3E4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125" y="2974477"/>
                  <a:ext cx="1515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E139A8-8A27-43F3-9D71-3C2DF0852FD8}"/>
                    </a:ext>
                  </a:extLst>
                </p14:cNvPr>
                <p14:cNvContentPartPr/>
                <p14:nvPr/>
              </p14:nvContentPartPr>
              <p14:xfrm>
                <a:off x="1015605" y="3048277"/>
                <a:ext cx="47520" cy="36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E139A8-8A27-43F3-9D71-3C2DF0852F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7605" y="3030637"/>
                  <a:ext cx="8316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7F4303A-3708-4DD0-859A-9AA79D4FA551}"/>
                  </a:ext>
                </a:extLst>
              </p14:cNvPr>
              <p14:cNvContentPartPr/>
              <p14:nvPr/>
            </p14:nvContentPartPr>
            <p14:xfrm>
              <a:off x="11303325" y="2987437"/>
              <a:ext cx="149760" cy="585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7F4303A-3708-4DD0-859A-9AA79D4FA5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85325" y="2969797"/>
                <a:ext cx="18540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14F68356-37B8-4E33-AC2B-78E534D7250C}"/>
              </a:ext>
            </a:extLst>
          </p:cNvPr>
          <p:cNvGrpSpPr/>
          <p:nvPr/>
        </p:nvGrpSpPr>
        <p:grpSpPr>
          <a:xfrm>
            <a:off x="1125045" y="2942797"/>
            <a:ext cx="1966320" cy="555840"/>
            <a:chOff x="1125045" y="2942797"/>
            <a:chExt cx="196632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415305-E8D3-44D6-BCBD-9F37FD4F03F2}"/>
                    </a:ext>
                  </a:extLst>
                </p14:cNvPr>
                <p14:cNvContentPartPr/>
                <p14:nvPr/>
              </p14:nvContentPartPr>
              <p14:xfrm>
                <a:off x="1125045" y="3127837"/>
                <a:ext cx="105120" cy="192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415305-E8D3-44D6-BCBD-9F37FD4F03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7405" y="3109837"/>
                  <a:ext cx="140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C58305-0DAD-4371-8A15-FDC39B9CADFE}"/>
                    </a:ext>
                  </a:extLst>
                </p14:cNvPr>
                <p14:cNvContentPartPr/>
                <p14:nvPr/>
              </p14:nvContentPartPr>
              <p14:xfrm>
                <a:off x="1287405" y="3295237"/>
                <a:ext cx="11160" cy="91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C58305-0DAD-4371-8A15-FDC39B9CAD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9765" y="3277237"/>
                  <a:ext cx="46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BB710D-E9D4-44C9-BBFE-699F600E459D}"/>
                    </a:ext>
                  </a:extLst>
                </p14:cNvPr>
                <p14:cNvContentPartPr/>
                <p14:nvPr/>
              </p14:nvContentPartPr>
              <p14:xfrm>
                <a:off x="1375965" y="3225397"/>
                <a:ext cx="64440" cy="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BB710D-E9D4-44C9-BBFE-699F600E45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58325" y="3207397"/>
                  <a:ext cx="100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A9A429-CD83-4866-9E06-D2576C526C74}"/>
                    </a:ext>
                  </a:extLst>
                </p14:cNvPr>
                <p14:cNvContentPartPr/>
                <p14:nvPr/>
              </p14:nvContentPartPr>
              <p14:xfrm>
                <a:off x="1465245" y="3087517"/>
                <a:ext cx="71280" cy="19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A9A429-CD83-4866-9E06-D2576C526C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7605" y="3069877"/>
                  <a:ext cx="106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94B4D-F3AE-4BB3-B90C-3720454C5A81}"/>
                    </a:ext>
                  </a:extLst>
                </p14:cNvPr>
                <p14:cNvContentPartPr/>
                <p14:nvPr/>
              </p14:nvContentPartPr>
              <p14:xfrm>
                <a:off x="1586205" y="3256357"/>
                <a:ext cx="14040" cy="135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94B4D-F3AE-4BB3-B90C-3720454C5A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68565" y="3238357"/>
                  <a:ext cx="49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A4E7CB-526C-4FD0-9715-02A941977209}"/>
                    </a:ext>
                  </a:extLst>
                </p14:cNvPr>
                <p14:cNvContentPartPr/>
                <p14:nvPr/>
              </p14:nvContentPartPr>
              <p14:xfrm>
                <a:off x="1678365" y="3211717"/>
                <a:ext cx="4356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A4E7CB-526C-4FD0-9715-02A9419772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0365" y="3193717"/>
                  <a:ext cx="7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059D50-435B-4515-8A3B-77572536E9D1}"/>
                    </a:ext>
                  </a:extLst>
                </p14:cNvPr>
                <p14:cNvContentPartPr/>
                <p14:nvPr/>
              </p14:nvContentPartPr>
              <p14:xfrm>
                <a:off x="1779165" y="3102997"/>
                <a:ext cx="87840" cy="14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059D50-435B-4515-8A3B-77572536E9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1525" y="3084997"/>
                  <a:ext cx="12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998CA68-4BDB-46C0-A574-72350E895020}"/>
                    </a:ext>
                  </a:extLst>
                </p14:cNvPr>
                <p14:cNvContentPartPr/>
                <p14:nvPr/>
              </p14:nvContentPartPr>
              <p14:xfrm>
                <a:off x="1959885" y="3283717"/>
                <a:ext cx="17640" cy="10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998CA68-4BDB-46C0-A574-72350E8950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41885" y="3266077"/>
                  <a:ext cx="53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02A40D-6FCB-43B6-918E-EC392ABA635E}"/>
                    </a:ext>
                  </a:extLst>
                </p14:cNvPr>
                <p14:cNvContentPartPr/>
                <p14:nvPr/>
              </p14:nvContentPartPr>
              <p14:xfrm>
                <a:off x="2066085" y="3186517"/>
                <a:ext cx="85320" cy="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02A40D-6FCB-43B6-918E-EC392ABA63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48445" y="3168517"/>
                  <a:ext cx="120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10CCAEE-6FC5-45B8-8EA3-BCCA03040B24}"/>
                    </a:ext>
                  </a:extLst>
                </p14:cNvPr>
                <p14:cNvContentPartPr/>
                <p14:nvPr/>
              </p14:nvContentPartPr>
              <p14:xfrm>
                <a:off x="2197125" y="3080677"/>
                <a:ext cx="73440" cy="201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10CCAEE-6FC5-45B8-8EA3-BCCA03040B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79125" y="3063037"/>
                  <a:ext cx="109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77F7110-7CDF-40AC-B7DB-E22B95A228CD}"/>
                    </a:ext>
                  </a:extLst>
                </p14:cNvPr>
                <p14:cNvContentPartPr/>
                <p14:nvPr/>
              </p14:nvContentPartPr>
              <p14:xfrm>
                <a:off x="2336805" y="2985997"/>
                <a:ext cx="72720" cy="43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77F7110-7CDF-40AC-B7DB-E22B95A228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19165" y="2967997"/>
                  <a:ext cx="108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4B609F-F81B-4740-81B7-41B13A0EF0A4}"/>
                    </a:ext>
                  </a:extLst>
                </p14:cNvPr>
                <p14:cNvContentPartPr/>
                <p14:nvPr/>
              </p14:nvContentPartPr>
              <p14:xfrm>
                <a:off x="2513925" y="3131077"/>
                <a:ext cx="82800" cy="5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4B609F-F81B-4740-81B7-41B13A0EF0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95925" y="3113437"/>
                  <a:ext cx="118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FB84DC-3306-4B50-BF1E-0E5D7880A991}"/>
                    </a:ext>
                  </a:extLst>
                </p14:cNvPr>
                <p14:cNvContentPartPr/>
                <p14:nvPr/>
              </p14:nvContentPartPr>
              <p14:xfrm>
                <a:off x="2547045" y="3357517"/>
                <a:ext cx="50040" cy="42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FB84DC-3306-4B50-BF1E-0E5D7880A9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9045" y="3339877"/>
                  <a:ext cx="85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61026D-8F43-4142-A584-14E6FE93DA6F}"/>
                    </a:ext>
                  </a:extLst>
                </p14:cNvPr>
                <p14:cNvContentPartPr/>
                <p14:nvPr/>
              </p14:nvContentPartPr>
              <p14:xfrm>
                <a:off x="2790045" y="2942797"/>
                <a:ext cx="83520" cy="16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61026D-8F43-4142-A584-14E6FE93DA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72045" y="2924797"/>
                  <a:ext cx="11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5BE599-F423-4ABA-B9D8-AD8B3C234A46}"/>
                    </a:ext>
                  </a:extLst>
                </p14:cNvPr>
                <p14:cNvContentPartPr/>
                <p14:nvPr/>
              </p14:nvContentPartPr>
              <p14:xfrm>
                <a:off x="2773485" y="2974477"/>
                <a:ext cx="133920" cy="52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5BE599-F423-4ABA-B9D8-AD8B3C234A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5845" y="2956477"/>
                  <a:ext cx="1695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1C0D79-A712-4B21-A318-45B2B76A142F}"/>
                    </a:ext>
                  </a:extLst>
                </p14:cNvPr>
                <p14:cNvContentPartPr/>
                <p14:nvPr/>
              </p14:nvContentPartPr>
              <p14:xfrm>
                <a:off x="2938725" y="3037477"/>
                <a:ext cx="152640" cy="24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1C0D79-A712-4B21-A318-45B2B76A14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1085" y="3019837"/>
                  <a:ext cx="1882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73679FD-F597-4212-9F4C-B744EAF39C92}"/>
                  </a:ext>
                </a:extLst>
              </p14:cNvPr>
              <p14:cNvContentPartPr/>
              <p14:nvPr/>
            </p14:nvContentPartPr>
            <p14:xfrm>
              <a:off x="1103445" y="944437"/>
              <a:ext cx="67320" cy="59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73679FD-F597-4212-9F4C-B744EAF39C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5445" y="926437"/>
                <a:ext cx="102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336210D-2468-4B09-A3E1-A1404E91D50C}"/>
                  </a:ext>
                </a:extLst>
              </p14:cNvPr>
              <p14:cNvContentPartPr/>
              <p14:nvPr/>
            </p14:nvContentPartPr>
            <p14:xfrm>
              <a:off x="3230325" y="3217117"/>
              <a:ext cx="54360" cy="153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336210D-2468-4B09-A3E1-A1404E91D5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2325" y="3199477"/>
                <a:ext cx="90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962CDF6-FDA2-4D04-AEE2-36A6B22720F2}"/>
                  </a:ext>
                </a:extLst>
              </p14:cNvPr>
              <p14:cNvContentPartPr/>
              <p14:nvPr/>
            </p14:nvContentPartPr>
            <p14:xfrm>
              <a:off x="3504645" y="2869717"/>
              <a:ext cx="71280" cy="575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962CDF6-FDA2-4D04-AEE2-36A6B22720F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87005" y="2852077"/>
                <a:ext cx="10692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6766378-08C2-407B-A26B-47A494844924}"/>
                  </a:ext>
                </a:extLst>
              </p14:cNvPr>
              <p14:cNvContentPartPr/>
              <p14:nvPr/>
            </p14:nvContentPartPr>
            <p14:xfrm>
              <a:off x="11017125" y="2882317"/>
              <a:ext cx="120240" cy="623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6766378-08C2-407B-A26B-47A4948449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99485" y="2864317"/>
                <a:ext cx="155880" cy="65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EC7876-425F-4FAD-825B-2BEF2D414491}"/>
              </a:ext>
            </a:extLst>
          </p:cNvPr>
          <p:cNvGrpSpPr/>
          <p:nvPr/>
        </p:nvGrpSpPr>
        <p:grpSpPr>
          <a:xfrm>
            <a:off x="3694005" y="2959717"/>
            <a:ext cx="1459080" cy="510480"/>
            <a:chOff x="3694005" y="2959717"/>
            <a:chExt cx="14590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0E4188-21A4-41B1-B1D5-1299E73CF298}"/>
                    </a:ext>
                  </a:extLst>
                </p14:cNvPr>
                <p14:cNvContentPartPr/>
                <p14:nvPr/>
              </p14:nvContentPartPr>
              <p14:xfrm>
                <a:off x="3694005" y="2959717"/>
                <a:ext cx="77040" cy="510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0E4188-21A4-41B1-B1D5-1299E73CF2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6365" y="2942077"/>
                  <a:ext cx="1126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553987-020F-43CA-A72D-1387644707BF}"/>
                    </a:ext>
                  </a:extLst>
                </p14:cNvPr>
                <p14:cNvContentPartPr/>
                <p14:nvPr/>
              </p14:nvContentPartPr>
              <p14:xfrm>
                <a:off x="3806685" y="3067717"/>
                <a:ext cx="92520" cy="206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553987-020F-43CA-A72D-1387644707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9045" y="3050077"/>
                  <a:ext cx="128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F61928-AC21-45F5-BA90-57CFB4EFD64F}"/>
                    </a:ext>
                  </a:extLst>
                </p14:cNvPr>
                <p14:cNvContentPartPr/>
                <p14:nvPr/>
              </p14:nvContentPartPr>
              <p14:xfrm>
                <a:off x="3949245" y="3226117"/>
                <a:ext cx="50760" cy="14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F61928-AC21-45F5-BA90-57CFB4EFD6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31605" y="3208477"/>
                  <a:ext cx="86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BD40CE-0965-40AB-A7F0-B43E785FD89B}"/>
                    </a:ext>
                  </a:extLst>
                </p14:cNvPr>
                <p14:cNvContentPartPr/>
                <p14:nvPr/>
              </p14:nvContentPartPr>
              <p14:xfrm>
                <a:off x="4265325" y="3218917"/>
                <a:ext cx="32760" cy="12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BD40CE-0965-40AB-A7F0-B43E785FD8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7325" y="3200917"/>
                  <a:ext cx="6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936C27E-A7C2-4BEC-8148-1B0CF3FD7CC5}"/>
                    </a:ext>
                  </a:extLst>
                </p14:cNvPr>
                <p14:cNvContentPartPr/>
                <p14:nvPr/>
              </p14:nvContentPartPr>
              <p14:xfrm>
                <a:off x="4406805" y="3158077"/>
                <a:ext cx="76320" cy="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36C27E-A7C2-4BEC-8148-1B0CF3FD7C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89165" y="3140077"/>
                  <a:ext cx="111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3FB03F3-0B51-465C-891A-52870576EB1D}"/>
                    </a:ext>
                  </a:extLst>
                </p14:cNvPr>
                <p14:cNvContentPartPr/>
                <p14:nvPr/>
              </p14:nvContentPartPr>
              <p14:xfrm>
                <a:off x="4564845" y="3068797"/>
                <a:ext cx="78120" cy="155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3FB03F3-0B51-465C-891A-52870576EB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6845" y="3050797"/>
                  <a:ext cx="113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B2DC628-A509-4C24-B711-0F5C1A1C0322}"/>
                    </a:ext>
                  </a:extLst>
                </p14:cNvPr>
                <p14:cNvContentPartPr/>
                <p14:nvPr/>
              </p14:nvContentPartPr>
              <p14:xfrm>
                <a:off x="4721805" y="3229357"/>
                <a:ext cx="50040" cy="138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B2DC628-A509-4C24-B711-0F5C1A1C03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03805" y="3211717"/>
                  <a:ext cx="8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7201967-8664-4287-BB5B-C16E248F696F}"/>
                    </a:ext>
                  </a:extLst>
                </p14:cNvPr>
                <p14:cNvContentPartPr/>
                <p14:nvPr/>
              </p14:nvContentPartPr>
              <p14:xfrm>
                <a:off x="4871565" y="3113437"/>
                <a:ext cx="98640" cy="23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7201967-8664-4287-BB5B-C16E248F69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53565" y="3095437"/>
                  <a:ext cx="13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31FF3A-855E-45F8-ADC4-90743C3EF80F}"/>
                    </a:ext>
                  </a:extLst>
                </p14:cNvPr>
                <p14:cNvContentPartPr/>
                <p14:nvPr/>
              </p14:nvContentPartPr>
              <p14:xfrm>
                <a:off x="5082525" y="3037837"/>
                <a:ext cx="70560" cy="19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31FF3A-855E-45F8-ADC4-90743C3EF8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64885" y="3019837"/>
                  <a:ext cx="106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40692C-1ACE-4FD3-A125-2309502E3A88}"/>
                    </a:ext>
                  </a:extLst>
                </p14:cNvPr>
                <p14:cNvContentPartPr/>
                <p14:nvPr/>
              </p14:nvContentPartPr>
              <p14:xfrm>
                <a:off x="4108725" y="3023437"/>
                <a:ext cx="123480" cy="237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40692C-1ACE-4FD3-A125-2309502E3A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1085" y="3005797"/>
                  <a:ext cx="15912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C39D8B8-7DA5-4F81-BEC2-DE37D208DC4B}"/>
                  </a:ext>
                </a:extLst>
              </p14:cNvPr>
              <p14:cNvContentPartPr/>
              <p14:nvPr/>
            </p14:nvContentPartPr>
            <p14:xfrm>
              <a:off x="5183685" y="2933077"/>
              <a:ext cx="97200" cy="478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C39D8B8-7DA5-4F81-BEC2-DE37D208DC4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66045" y="2915077"/>
                <a:ext cx="1328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FBC4FC-887A-4F5F-8D98-4D81B8332609}"/>
                  </a:ext>
                </a:extLst>
              </p14:cNvPr>
              <p14:cNvContentPartPr/>
              <p14:nvPr/>
            </p14:nvContentPartPr>
            <p14:xfrm>
              <a:off x="10799685" y="2954317"/>
              <a:ext cx="151920" cy="538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FBC4FC-887A-4F5F-8D98-4D81B833260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82045" y="2936317"/>
                <a:ext cx="187560" cy="57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2D357D4-6778-4597-A21E-064436824F51}"/>
              </a:ext>
            </a:extLst>
          </p:cNvPr>
          <p:cNvGrpSpPr/>
          <p:nvPr/>
        </p:nvGrpSpPr>
        <p:grpSpPr>
          <a:xfrm>
            <a:off x="174285" y="788557"/>
            <a:ext cx="2159280" cy="1810080"/>
            <a:chOff x="174285" y="788557"/>
            <a:chExt cx="2159280" cy="18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CA6F06-B39B-4D2C-A559-9DBF540CE346}"/>
                    </a:ext>
                  </a:extLst>
                </p14:cNvPr>
                <p14:cNvContentPartPr/>
                <p14:nvPr/>
              </p14:nvContentPartPr>
              <p14:xfrm>
                <a:off x="486405" y="854797"/>
                <a:ext cx="74520" cy="138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CA6F06-B39B-4D2C-A559-9DBF540CE3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8405" y="837157"/>
                  <a:ext cx="110160" cy="14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82319F-52D1-4867-8DB1-A329F05A68C4}"/>
                    </a:ext>
                  </a:extLst>
                </p14:cNvPr>
                <p14:cNvContentPartPr/>
                <p14:nvPr/>
              </p14:nvContentPartPr>
              <p14:xfrm>
                <a:off x="569205" y="788557"/>
                <a:ext cx="1761120" cy="149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82319F-52D1-4867-8DB1-A329F05A68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1565" y="770557"/>
                  <a:ext cx="1796760" cy="15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38708F-AEC5-49C9-B6D3-33572F65030F}"/>
                    </a:ext>
                  </a:extLst>
                </p14:cNvPr>
                <p14:cNvContentPartPr/>
                <p14:nvPr/>
              </p14:nvContentPartPr>
              <p14:xfrm>
                <a:off x="547965" y="2277877"/>
                <a:ext cx="1785600" cy="3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38708F-AEC5-49C9-B6D3-33572F6503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9965" y="2259877"/>
                  <a:ext cx="1821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878BF8-2AFF-4820-BC18-84EBDC06900F}"/>
                    </a:ext>
                  </a:extLst>
                </p14:cNvPr>
                <p14:cNvContentPartPr/>
                <p14:nvPr/>
              </p14:nvContentPartPr>
              <p14:xfrm>
                <a:off x="1314765" y="848677"/>
                <a:ext cx="71280" cy="138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878BF8-2AFF-4820-BC18-84EBDC0690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96765" y="830677"/>
                  <a:ext cx="106920" cy="14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686330-8D85-4E3A-A2A2-E1F7FA38BE2B}"/>
                    </a:ext>
                  </a:extLst>
                </p14:cNvPr>
                <p14:cNvContentPartPr/>
                <p14:nvPr/>
              </p14:nvContentPartPr>
              <p14:xfrm>
                <a:off x="529605" y="1540237"/>
                <a:ext cx="1695960" cy="4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686330-8D85-4E3A-A2A2-E1F7FA38BE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1605" y="1522597"/>
                  <a:ext cx="1731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9AC383-2A88-4F19-9907-294387D2D72A}"/>
                    </a:ext>
                  </a:extLst>
                </p14:cNvPr>
                <p14:cNvContentPartPr/>
                <p14:nvPr/>
              </p14:nvContentPartPr>
              <p14:xfrm>
                <a:off x="527085" y="1108957"/>
                <a:ext cx="1743480" cy="6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9AC383-2A88-4F19-9907-294387D2D7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085" y="1090957"/>
                  <a:ext cx="1779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D0A7A0-C9EC-4BFD-A2C6-37AAE8A7CA87}"/>
                    </a:ext>
                  </a:extLst>
                </p14:cNvPr>
                <p14:cNvContentPartPr/>
                <p14:nvPr/>
              </p14:nvContentPartPr>
              <p14:xfrm>
                <a:off x="578925" y="1855597"/>
                <a:ext cx="1686240" cy="7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D0A7A0-C9EC-4BFD-A2C6-37AAE8A7CA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1285" y="1837957"/>
                  <a:ext cx="1721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DB2E92-34B4-4F19-B701-267ED201C6C7}"/>
                    </a:ext>
                  </a:extLst>
                </p14:cNvPr>
                <p14:cNvContentPartPr/>
                <p14:nvPr/>
              </p14:nvContentPartPr>
              <p14:xfrm>
                <a:off x="906885" y="869917"/>
                <a:ext cx="68400" cy="141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DB2E92-34B4-4F19-B701-267ED201C6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8885" y="852277"/>
                  <a:ext cx="104040" cy="14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C98C5-64DC-4698-8308-4351E407EE86}"/>
                    </a:ext>
                  </a:extLst>
                </p14:cNvPr>
                <p14:cNvContentPartPr/>
                <p14:nvPr/>
              </p14:nvContentPartPr>
              <p14:xfrm>
                <a:off x="1840365" y="867037"/>
                <a:ext cx="46440" cy="1410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C98C5-64DC-4698-8308-4351E407EE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22365" y="849397"/>
                  <a:ext cx="8208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D771B1-8AD0-4C11-A767-769FDA9B129E}"/>
                    </a:ext>
                  </a:extLst>
                </p14:cNvPr>
                <p14:cNvContentPartPr/>
                <p14:nvPr/>
              </p14:nvContentPartPr>
              <p14:xfrm>
                <a:off x="482805" y="1939117"/>
                <a:ext cx="151200" cy="1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D771B1-8AD0-4C11-A767-769FDA9B12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805" y="1921117"/>
                  <a:ext cx="186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F4C5A4-5D46-49BC-9415-028E8BE5D69E}"/>
                    </a:ext>
                  </a:extLst>
                </p14:cNvPr>
                <p14:cNvContentPartPr/>
                <p14:nvPr/>
              </p14:nvContentPartPr>
              <p14:xfrm>
                <a:off x="176805" y="2111197"/>
                <a:ext cx="95760" cy="14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F4C5A4-5D46-49BC-9415-028E8BE5D6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165" y="2093557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9936ED-4E18-476C-A394-168620A7C60D}"/>
                    </a:ext>
                  </a:extLst>
                </p14:cNvPr>
                <p14:cNvContentPartPr/>
                <p14:nvPr/>
              </p14:nvContentPartPr>
              <p14:xfrm>
                <a:off x="174285" y="1678477"/>
                <a:ext cx="64440" cy="16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9936ED-4E18-476C-A394-168620A7C6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6285" y="1660477"/>
                  <a:ext cx="100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587977-D2F3-46F0-83FE-3916B765C0A9}"/>
                    </a:ext>
                  </a:extLst>
                </p14:cNvPr>
                <p14:cNvContentPartPr/>
                <p14:nvPr/>
              </p14:nvContentPartPr>
              <p14:xfrm>
                <a:off x="176445" y="1242517"/>
                <a:ext cx="155880" cy="236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587977-D2F3-46F0-83FE-3916B765C0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8805" y="1224877"/>
                  <a:ext cx="191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D9A39F-BA66-4D18-BD33-93D497815A95}"/>
                    </a:ext>
                  </a:extLst>
                </p14:cNvPr>
                <p14:cNvContentPartPr/>
                <p14:nvPr/>
              </p14:nvContentPartPr>
              <p14:xfrm>
                <a:off x="223965" y="864517"/>
                <a:ext cx="13824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D9A39F-BA66-4D18-BD33-93D497815A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6325" y="846877"/>
                  <a:ext cx="173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B02EF4-076E-4FDF-8B79-FAF466803517}"/>
                    </a:ext>
                  </a:extLst>
                </p14:cNvPr>
                <p14:cNvContentPartPr/>
                <p14:nvPr/>
              </p14:nvContentPartPr>
              <p14:xfrm>
                <a:off x="1498725" y="2474437"/>
                <a:ext cx="32040" cy="124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B02EF4-076E-4FDF-8B79-FAF4668035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80725" y="2456797"/>
                  <a:ext cx="67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5CE25E2-EBFA-45BE-98D8-F789FB0D1368}"/>
                    </a:ext>
                  </a:extLst>
                </p14:cNvPr>
                <p14:cNvContentPartPr/>
                <p14:nvPr/>
              </p14:nvContentPartPr>
              <p14:xfrm>
                <a:off x="1455525" y="2419357"/>
                <a:ext cx="158400" cy="7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5CE25E2-EBFA-45BE-98D8-F789FB0D13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37525" y="2401357"/>
                  <a:ext cx="1940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AD03DA7-6448-42BE-A616-D0B8F43F81B4}"/>
                  </a:ext>
                </a:extLst>
              </p14:cNvPr>
              <p14:cNvContentPartPr/>
              <p14:nvPr/>
            </p14:nvContentPartPr>
            <p14:xfrm>
              <a:off x="1596285" y="2030197"/>
              <a:ext cx="41040" cy="74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AD03DA7-6448-42BE-A616-D0B8F43F81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78285" y="2012557"/>
                <a:ext cx="7668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2DB75B1-6D8B-401F-849D-6C029D75C982}"/>
              </a:ext>
            </a:extLst>
          </p:cNvPr>
          <p:cNvGrpSpPr/>
          <p:nvPr/>
        </p:nvGrpSpPr>
        <p:grpSpPr>
          <a:xfrm>
            <a:off x="5401485" y="2873677"/>
            <a:ext cx="490320" cy="484920"/>
            <a:chOff x="5401485" y="2873677"/>
            <a:chExt cx="49032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C47E8B-BB79-4F3B-9A0F-3B67C5A90D77}"/>
                    </a:ext>
                  </a:extLst>
                </p14:cNvPr>
                <p14:cNvContentPartPr/>
                <p14:nvPr/>
              </p14:nvContentPartPr>
              <p14:xfrm>
                <a:off x="5414805" y="3099397"/>
                <a:ext cx="14040" cy="2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C47E8B-BB79-4F3B-9A0F-3B67C5A90D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6805" y="3081757"/>
                  <a:ext cx="49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BF995A-3918-43FD-B849-BA1D6E4FA93D}"/>
                    </a:ext>
                  </a:extLst>
                </p14:cNvPr>
                <p14:cNvContentPartPr/>
                <p14:nvPr/>
              </p14:nvContentPartPr>
              <p14:xfrm>
                <a:off x="5401485" y="3245197"/>
                <a:ext cx="32400" cy="25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BF995A-3918-43FD-B849-BA1D6E4FA9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83845" y="3227557"/>
                  <a:ext cx="68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AC5846-CB9C-412C-94AC-5A074AA1B786}"/>
                    </a:ext>
                  </a:extLst>
                </p14:cNvPr>
                <p14:cNvContentPartPr/>
                <p14:nvPr/>
              </p14:nvContentPartPr>
              <p14:xfrm>
                <a:off x="5560965" y="2873677"/>
                <a:ext cx="74520" cy="19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AC5846-CB9C-412C-94AC-5A074AA1B7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2965" y="2856037"/>
                  <a:ext cx="110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5C5020-7933-4192-A74C-8AFDFE4210D6}"/>
                    </a:ext>
                  </a:extLst>
                </p14:cNvPr>
                <p14:cNvContentPartPr/>
                <p14:nvPr/>
              </p14:nvContentPartPr>
              <p14:xfrm>
                <a:off x="5537565" y="2880157"/>
                <a:ext cx="140760" cy="47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5C5020-7933-4192-A74C-8AFDFE4210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19925" y="2862517"/>
                  <a:ext cx="1764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6DBB79-4DDC-49D1-A0B7-104C983F41AC}"/>
                    </a:ext>
                  </a:extLst>
                </p14:cNvPr>
                <p14:cNvContentPartPr/>
                <p14:nvPr/>
              </p14:nvContentPartPr>
              <p14:xfrm>
                <a:off x="5732685" y="2998957"/>
                <a:ext cx="159120" cy="205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6DBB79-4DDC-49D1-A0B7-104C983F41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15045" y="2980957"/>
                  <a:ext cx="19476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742E3C6-5631-46A2-B33D-0DB1E52DC09A}"/>
                  </a:ext>
                </a:extLst>
              </p14:cNvPr>
              <p14:cNvContentPartPr/>
              <p14:nvPr/>
            </p14:nvContentPartPr>
            <p14:xfrm>
              <a:off x="5990445" y="3211717"/>
              <a:ext cx="29160" cy="147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742E3C6-5631-46A2-B33D-0DB1E52DC09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72445" y="3193717"/>
                <a:ext cx="648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286846F-57B0-4967-8C33-E38794EDAAC1}"/>
                  </a:ext>
                </a:extLst>
              </p14:cNvPr>
              <p14:cNvContentPartPr/>
              <p14:nvPr/>
            </p14:nvContentPartPr>
            <p14:xfrm>
              <a:off x="6211125" y="2822557"/>
              <a:ext cx="137160" cy="518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286846F-57B0-4967-8C33-E38794EDAAC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193125" y="2804557"/>
                <a:ext cx="1728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BF589A3-B56D-483F-A861-E79D32541C8F}"/>
                  </a:ext>
                </a:extLst>
              </p14:cNvPr>
              <p14:cNvContentPartPr/>
              <p14:nvPr/>
            </p14:nvContentPartPr>
            <p14:xfrm>
              <a:off x="10601325" y="2978437"/>
              <a:ext cx="85320" cy="480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BF589A3-B56D-483F-A861-E79D32541C8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83325" y="2960797"/>
                <a:ext cx="120960" cy="51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57AA2E5-62A5-4875-BE81-E92B7568B9C7}"/>
              </a:ext>
            </a:extLst>
          </p:cNvPr>
          <p:cNvGrpSpPr/>
          <p:nvPr/>
        </p:nvGrpSpPr>
        <p:grpSpPr>
          <a:xfrm>
            <a:off x="6451965" y="2867197"/>
            <a:ext cx="1153080" cy="444600"/>
            <a:chOff x="6451965" y="2867197"/>
            <a:chExt cx="11530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05B718-2F6A-48C0-BBAE-E435ECE99A04}"/>
                    </a:ext>
                  </a:extLst>
                </p14:cNvPr>
                <p14:cNvContentPartPr/>
                <p14:nvPr/>
              </p14:nvContentPartPr>
              <p14:xfrm>
                <a:off x="6451965" y="2892397"/>
                <a:ext cx="63000" cy="372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05B718-2F6A-48C0-BBAE-E435ECE99A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3965" y="2874757"/>
                  <a:ext cx="98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1FC570A-13B8-42FA-AA17-9D0C4E6A43BC}"/>
                    </a:ext>
                  </a:extLst>
                </p14:cNvPr>
                <p14:cNvContentPartPr/>
                <p14:nvPr/>
              </p14:nvContentPartPr>
              <p14:xfrm>
                <a:off x="6556005" y="3011557"/>
                <a:ext cx="47160" cy="153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1FC570A-13B8-42FA-AA17-9D0C4E6A43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8365" y="2993917"/>
                  <a:ext cx="82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ECF08F-8C39-4D9C-BC69-4FE195B2B2DA}"/>
                    </a:ext>
                  </a:extLst>
                </p14:cNvPr>
                <p14:cNvContentPartPr/>
                <p14:nvPr/>
              </p14:nvContentPartPr>
              <p14:xfrm>
                <a:off x="6670845" y="3132157"/>
                <a:ext cx="10440" cy="97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ECF08F-8C39-4D9C-BC69-4FE195B2B2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2845" y="3114157"/>
                  <a:ext cx="46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08A00D-678C-4068-B954-6BF8422E04F2}"/>
                    </a:ext>
                  </a:extLst>
                </p14:cNvPr>
                <p14:cNvContentPartPr/>
                <p14:nvPr/>
              </p14:nvContentPartPr>
              <p14:xfrm>
                <a:off x="6725565" y="2962957"/>
                <a:ext cx="92880" cy="19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08A00D-678C-4068-B954-6BF8422E04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07925" y="2944957"/>
                  <a:ext cx="128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35B492-D011-42A6-9B1D-81CA1E635C08}"/>
                    </a:ext>
                  </a:extLst>
                </p14:cNvPr>
                <p14:cNvContentPartPr/>
                <p14:nvPr/>
              </p14:nvContentPartPr>
              <p14:xfrm>
                <a:off x="6890085" y="3150517"/>
                <a:ext cx="37440" cy="119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35B492-D011-42A6-9B1D-81CA1E635C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2085" y="3132877"/>
                  <a:ext cx="73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B06F0B-65C2-43CA-9055-9028053D27CE}"/>
                    </a:ext>
                  </a:extLst>
                </p14:cNvPr>
                <p14:cNvContentPartPr/>
                <p14:nvPr/>
              </p14:nvContentPartPr>
              <p14:xfrm>
                <a:off x="6995205" y="3013357"/>
                <a:ext cx="140040" cy="130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B06F0B-65C2-43CA-9055-9028053D27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77205" y="2995717"/>
                  <a:ext cx="175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2BCA65-F9B0-444A-92EE-82DE6C9011A9}"/>
                    </a:ext>
                  </a:extLst>
                </p14:cNvPr>
                <p14:cNvContentPartPr/>
                <p14:nvPr/>
              </p14:nvContentPartPr>
              <p14:xfrm>
                <a:off x="7199325" y="3137557"/>
                <a:ext cx="30240" cy="174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2BCA65-F9B0-444A-92EE-82DE6C9011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1685" y="3119917"/>
                  <a:ext cx="65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23D424-09D9-4582-8A07-E52CCA5D94D6}"/>
                    </a:ext>
                  </a:extLst>
                </p14:cNvPr>
                <p14:cNvContentPartPr/>
                <p14:nvPr/>
              </p14:nvContentPartPr>
              <p14:xfrm>
                <a:off x="7309485" y="3059797"/>
                <a:ext cx="435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23D424-09D9-4582-8A07-E52CCA5D94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91845" y="3041797"/>
                  <a:ext cx="79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7F43B8-DDB0-410E-BE36-353226319DAE}"/>
                    </a:ext>
                  </a:extLst>
                </p14:cNvPr>
                <p14:cNvContentPartPr/>
                <p14:nvPr/>
              </p14:nvContentPartPr>
              <p14:xfrm>
                <a:off x="7451325" y="2967277"/>
                <a:ext cx="50760" cy="15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7F43B8-DDB0-410E-BE36-353226319D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33325" y="2949277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16C88B-2773-4C1F-9FC2-6161131B497B}"/>
                    </a:ext>
                  </a:extLst>
                </p14:cNvPr>
                <p14:cNvContentPartPr/>
                <p14:nvPr/>
              </p14:nvContentPartPr>
              <p14:xfrm>
                <a:off x="7533405" y="2867197"/>
                <a:ext cx="71640" cy="37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16C88B-2773-4C1F-9FC2-6161131B49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15405" y="2849557"/>
                  <a:ext cx="107280" cy="40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1A8C53-9989-493A-A48C-65078089C38E}"/>
                  </a:ext>
                </a:extLst>
              </p14:cNvPr>
              <p14:cNvContentPartPr/>
              <p14:nvPr/>
            </p14:nvContentPartPr>
            <p14:xfrm>
              <a:off x="10382805" y="3010837"/>
              <a:ext cx="173520" cy="373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1A8C53-9989-493A-A48C-65078089C3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65165" y="2993197"/>
                <a:ext cx="2091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A8D6A0B-01D9-4EB2-AB4C-F70F6132AD33}"/>
                  </a:ext>
                </a:extLst>
              </p14:cNvPr>
              <p14:cNvContentPartPr/>
              <p14:nvPr/>
            </p14:nvContentPartPr>
            <p14:xfrm>
              <a:off x="2090565" y="1243957"/>
              <a:ext cx="42120" cy="77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A8D6A0B-01D9-4EB2-AB4C-F70F6132AD3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72925" y="1226317"/>
                <a:ext cx="77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AD13F12-F833-44D1-A8C7-C75B1858FA09}"/>
                  </a:ext>
                </a:extLst>
              </p14:cNvPr>
              <p14:cNvContentPartPr/>
              <p14:nvPr/>
            </p14:nvContentPartPr>
            <p14:xfrm>
              <a:off x="10162845" y="2946397"/>
              <a:ext cx="61200" cy="487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AD13F12-F833-44D1-A8C7-C75B1858FA0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144845" y="2928757"/>
                <a:ext cx="96840" cy="52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F78A8F-1575-4854-8D65-DC2C27E7010A}"/>
              </a:ext>
            </a:extLst>
          </p:cNvPr>
          <p:cNvGrpSpPr/>
          <p:nvPr/>
        </p:nvGrpSpPr>
        <p:grpSpPr>
          <a:xfrm>
            <a:off x="7804845" y="2875477"/>
            <a:ext cx="757440" cy="1017360"/>
            <a:chOff x="7804845" y="2875477"/>
            <a:chExt cx="757440" cy="10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66FFAC-D890-4451-829B-5CB57C3492B5}"/>
                    </a:ext>
                  </a:extLst>
                </p14:cNvPr>
                <p14:cNvContentPartPr/>
                <p14:nvPr/>
              </p14:nvContentPartPr>
              <p14:xfrm>
                <a:off x="7807725" y="2991757"/>
                <a:ext cx="33840" cy="21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66FFAC-D890-4451-829B-5CB57C3492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89725" y="2974117"/>
                  <a:ext cx="69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68D96D7-EEB2-4497-84BD-CAECD2D6AD36}"/>
                    </a:ext>
                  </a:extLst>
                </p14:cNvPr>
                <p14:cNvContentPartPr/>
                <p14:nvPr/>
              </p14:nvContentPartPr>
              <p14:xfrm>
                <a:off x="7804845" y="3115597"/>
                <a:ext cx="31320" cy="25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68D96D7-EEB2-4497-84BD-CAECD2D6AD3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86845" y="3097957"/>
                  <a:ext cx="66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7C9555-5ACD-4C62-9731-3999FAD05B2A}"/>
                    </a:ext>
                  </a:extLst>
                </p14:cNvPr>
                <p14:cNvContentPartPr/>
                <p14:nvPr/>
              </p14:nvContentPartPr>
              <p14:xfrm>
                <a:off x="7977285" y="2875477"/>
                <a:ext cx="60840" cy="6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7C9555-5ACD-4C62-9731-3999FAD05B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59285" y="2857477"/>
                  <a:ext cx="96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95C526-8142-4C55-89F8-F6E446441D7B}"/>
                    </a:ext>
                  </a:extLst>
                </p14:cNvPr>
                <p14:cNvContentPartPr/>
                <p14:nvPr/>
              </p14:nvContentPartPr>
              <p14:xfrm>
                <a:off x="7936605" y="2881237"/>
                <a:ext cx="62640" cy="419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95C526-8142-4C55-89F8-F6E446441D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18605" y="2863237"/>
                  <a:ext cx="98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61B506-4749-41FA-BCA8-4E89B850C25D}"/>
                    </a:ext>
                  </a:extLst>
                </p14:cNvPr>
                <p14:cNvContentPartPr/>
                <p14:nvPr/>
              </p14:nvContentPartPr>
              <p14:xfrm>
                <a:off x="8106165" y="2962597"/>
                <a:ext cx="97200" cy="213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61B506-4749-41FA-BCA8-4E89B850C2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88165" y="2944957"/>
                  <a:ext cx="132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A9ED98-3EDD-4901-8CFF-7C0942C0D7F4}"/>
                    </a:ext>
                  </a:extLst>
                </p14:cNvPr>
                <p14:cNvContentPartPr/>
                <p14:nvPr/>
              </p14:nvContentPartPr>
              <p14:xfrm>
                <a:off x="8314605" y="3161317"/>
                <a:ext cx="44640" cy="16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A9ED98-3EDD-4901-8CFF-7C0942C0D7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96965" y="3143317"/>
                  <a:ext cx="8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E8DE1C-7AD3-4A2E-88F5-456D4F76EE29}"/>
                    </a:ext>
                  </a:extLst>
                </p14:cNvPr>
                <p14:cNvContentPartPr/>
                <p14:nvPr/>
              </p14:nvContentPartPr>
              <p14:xfrm>
                <a:off x="8466165" y="2890237"/>
                <a:ext cx="96120" cy="441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E8DE1C-7AD3-4A2E-88F5-456D4F76EE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48165" y="2872597"/>
                  <a:ext cx="131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C66EA5-52ED-42E6-948E-767CF7C6A373}"/>
                    </a:ext>
                  </a:extLst>
                </p14:cNvPr>
                <p14:cNvContentPartPr/>
                <p14:nvPr/>
              </p14:nvContentPartPr>
              <p14:xfrm>
                <a:off x="8174925" y="3398197"/>
                <a:ext cx="312480" cy="494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C66EA5-52ED-42E6-948E-767CF7C6A3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57285" y="3380557"/>
                  <a:ext cx="34812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F3256E3-B709-4729-86C9-5576E7015798}"/>
              </a:ext>
            </a:extLst>
          </p:cNvPr>
          <p:cNvGrpSpPr/>
          <p:nvPr/>
        </p:nvGrpSpPr>
        <p:grpSpPr>
          <a:xfrm>
            <a:off x="6014925" y="4047637"/>
            <a:ext cx="320400" cy="493560"/>
            <a:chOff x="6014925" y="4047637"/>
            <a:chExt cx="3204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A1FAFC-96CE-430B-ACEE-D27DB281B8A1}"/>
                    </a:ext>
                  </a:extLst>
                </p14:cNvPr>
                <p14:cNvContentPartPr/>
                <p14:nvPr/>
              </p14:nvContentPartPr>
              <p14:xfrm>
                <a:off x="6014925" y="4047637"/>
                <a:ext cx="137520" cy="440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A1FAFC-96CE-430B-ACEE-D27DB281B8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96925" y="4029997"/>
                  <a:ext cx="173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3D24AA2-451F-4A03-AF1B-A428B56DCABA}"/>
                    </a:ext>
                  </a:extLst>
                </p14:cNvPr>
                <p14:cNvContentPartPr/>
                <p14:nvPr/>
              </p14:nvContentPartPr>
              <p14:xfrm>
                <a:off x="6225885" y="4099117"/>
                <a:ext cx="109440" cy="442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3D24AA2-451F-4A03-AF1B-A428B56DCA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08245" y="4081477"/>
                  <a:ext cx="14508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5C60F06-34DB-4E06-B1B2-6DD0628C0AEE}"/>
              </a:ext>
            </a:extLst>
          </p:cNvPr>
          <p:cNvGrpSpPr/>
          <p:nvPr/>
        </p:nvGrpSpPr>
        <p:grpSpPr>
          <a:xfrm>
            <a:off x="6439725" y="4146277"/>
            <a:ext cx="744840" cy="369000"/>
            <a:chOff x="6439725" y="4146277"/>
            <a:chExt cx="7448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5874E1-1649-4CF0-9131-8048BD884C7A}"/>
                    </a:ext>
                  </a:extLst>
                </p14:cNvPr>
                <p14:cNvContentPartPr/>
                <p14:nvPr/>
              </p14:nvContentPartPr>
              <p14:xfrm>
                <a:off x="6439725" y="4178677"/>
                <a:ext cx="74520" cy="209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5874E1-1649-4CF0-9131-8048BD884C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22085" y="4161037"/>
                  <a:ext cx="110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380215-2F4E-4CEF-94D7-1DDA51150E82}"/>
                    </a:ext>
                  </a:extLst>
                </p14:cNvPr>
                <p14:cNvContentPartPr/>
                <p14:nvPr/>
              </p14:nvContentPartPr>
              <p14:xfrm>
                <a:off x="6557805" y="4369477"/>
                <a:ext cx="21240" cy="135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380215-2F4E-4CEF-94D7-1DDA51150E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40165" y="4351837"/>
                  <a:ext cx="56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6A880F-FC99-4ED0-8370-C433AE17C776}"/>
                    </a:ext>
                  </a:extLst>
                </p14:cNvPr>
                <p14:cNvContentPartPr/>
                <p14:nvPr/>
              </p14:nvContentPartPr>
              <p14:xfrm>
                <a:off x="6695685" y="4169317"/>
                <a:ext cx="52560" cy="25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6A880F-FC99-4ED0-8370-C433AE17C7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77685" y="4151677"/>
                  <a:ext cx="88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7CA884-B8B9-4228-A9D8-AEAA66C9A168}"/>
                    </a:ext>
                  </a:extLst>
                </p14:cNvPr>
                <p14:cNvContentPartPr/>
                <p14:nvPr/>
              </p14:nvContentPartPr>
              <p14:xfrm>
                <a:off x="6788925" y="4387477"/>
                <a:ext cx="50760" cy="12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7CA884-B8B9-4228-A9D8-AEAA66C9A1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71285" y="4369477"/>
                  <a:ext cx="86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FFA1DD-8390-400E-9756-46BFF8B19BDD}"/>
                    </a:ext>
                  </a:extLst>
                </p14:cNvPr>
                <p14:cNvContentPartPr/>
                <p14:nvPr/>
              </p14:nvContentPartPr>
              <p14:xfrm>
                <a:off x="6938685" y="4146277"/>
                <a:ext cx="110520" cy="192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FFA1DD-8390-400E-9756-46BFF8B19B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21045" y="4128277"/>
                  <a:ext cx="146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62502E-3FF3-4232-A00F-C58108818EFF}"/>
                    </a:ext>
                  </a:extLst>
                </p14:cNvPr>
                <p14:cNvContentPartPr/>
                <p14:nvPr/>
              </p14:nvContentPartPr>
              <p14:xfrm>
                <a:off x="7166925" y="4315837"/>
                <a:ext cx="17640" cy="148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62502E-3FF3-4232-A00F-C58108818E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49285" y="4298197"/>
                  <a:ext cx="532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019068B-8D2F-47D1-B561-1F536F6D93F8}"/>
              </a:ext>
            </a:extLst>
          </p:cNvPr>
          <p:cNvGrpSpPr/>
          <p:nvPr/>
        </p:nvGrpSpPr>
        <p:grpSpPr>
          <a:xfrm>
            <a:off x="7321005" y="4067077"/>
            <a:ext cx="255960" cy="477720"/>
            <a:chOff x="7321005" y="4067077"/>
            <a:chExt cx="25596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0B92B5E-C86A-4954-8689-0A0D95390D83}"/>
                    </a:ext>
                  </a:extLst>
                </p14:cNvPr>
                <p14:cNvContentPartPr/>
                <p14:nvPr/>
              </p14:nvContentPartPr>
              <p14:xfrm>
                <a:off x="7321005" y="4136917"/>
                <a:ext cx="129600" cy="308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0B92B5E-C86A-4954-8689-0A0D95390D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03005" y="4118917"/>
                  <a:ext cx="165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485CA0-27B6-491B-B991-499AD0F7A141}"/>
                    </a:ext>
                  </a:extLst>
                </p14:cNvPr>
                <p14:cNvContentPartPr/>
                <p14:nvPr/>
              </p14:nvContentPartPr>
              <p14:xfrm>
                <a:off x="7479045" y="4067077"/>
                <a:ext cx="97920" cy="47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485CA0-27B6-491B-B991-499AD0F7A1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1405" y="4049077"/>
                  <a:ext cx="13356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4ECFE44-5085-411D-AEC1-E1A40898AB63}"/>
                  </a:ext>
                </a:extLst>
              </p14:cNvPr>
              <p14:cNvContentPartPr/>
              <p14:nvPr/>
            </p14:nvContentPartPr>
            <p14:xfrm>
              <a:off x="6923205" y="3588997"/>
              <a:ext cx="372960" cy="328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4ECFE44-5085-411D-AEC1-E1A40898AB6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905565" y="3571357"/>
                <a:ext cx="40860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F3F4727-42CF-4B2F-B9F9-BB589F22F4DF}"/>
              </a:ext>
            </a:extLst>
          </p:cNvPr>
          <p:cNvGrpSpPr/>
          <p:nvPr/>
        </p:nvGrpSpPr>
        <p:grpSpPr>
          <a:xfrm>
            <a:off x="7775325" y="4303237"/>
            <a:ext cx="44280" cy="160920"/>
            <a:chOff x="7775325" y="4303237"/>
            <a:chExt cx="442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709D2A-4EFF-47C1-B874-16ED6FC310D4}"/>
                    </a:ext>
                  </a:extLst>
                </p14:cNvPr>
                <p14:cNvContentPartPr/>
                <p14:nvPr/>
              </p14:nvContentPartPr>
              <p14:xfrm>
                <a:off x="7777125" y="4303237"/>
                <a:ext cx="42480" cy="32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709D2A-4EFF-47C1-B874-16ED6FC310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59485" y="4285237"/>
                  <a:ext cx="78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78FB32-7FCB-45B1-9130-99962D20BC2C}"/>
                    </a:ext>
                  </a:extLst>
                </p14:cNvPr>
                <p14:cNvContentPartPr/>
                <p14:nvPr/>
              </p14:nvContentPartPr>
              <p14:xfrm>
                <a:off x="7775325" y="4423477"/>
                <a:ext cx="43560" cy="4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78FB32-7FCB-45B1-9130-99962D20BC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57325" y="4405837"/>
                  <a:ext cx="792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F8BB680-63BD-447B-8327-0802A8F500A3}"/>
              </a:ext>
            </a:extLst>
          </p:cNvPr>
          <p:cNvGrpSpPr/>
          <p:nvPr/>
        </p:nvGrpSpPr>
        <p:grpSpPr>
          <a:xfrm>
            <a:off x="7995285" y="4117837"/>
            <a:ext cx="339480" cy="392400"/>
            <a:chOff x="7995285" y="4117837"/>
            <a:chExt cx="3394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AE43D4-7332-4A27-A682-5F7DC7954680}"/>
                    </a:ext>
                  </a:extLst>
                </p14:cNvPr>
                <p14:cNvContentPartPr/>
                <p14:nvPr/>
              </p14:nvContentPartPr>
              <p14:xfrm>
                <a:off x="8034165" y="4117837"/>
                <a:ext cx="65160" cy="2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AE43D4-7332-4A27-A682-5F7DC79546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16165" y="4099837"/>
                  <a:ext cx="100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7C76F67-5E03-4A88-B110-A65CFA6CD573}"/>
                    </a:ext>
                  </a:extLst>
                </p14:cNvPr>
                <p14:cNvContentPartPr/>
                <p14:nvPr/>
              </p14:nvContentPartPr>
              <p14:xfrm>
                <a:off x="7995285" y="4117837"/>
                <a:ext cx="113400" cy="376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7C76F67-5E03-4A88-B110-A65CFA6CD5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77285" y="4099837"/>
                  <a:ext cx="1490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4146F68-EA1D-4C26-B000-30DAF987EE27}"/>
                    </a:ext>
                  </a:extLst>
                </p14:cNvPr>
                <p14:cNvContentPartPr/>
                <p14:nvPr/>
              </p14:nvContentPartPr>
              <p14:xfrm>
                <a:off x="8203725" y="4148797"/>
                <a:ext cx="131040" cy="36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4146F68-EA1D-4C26-B000-30DAF987EE2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86085" y="4131157"/>
                  <a:ext cx="166680" cy="39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EA47764-8595-4CAE-95CF-4970F24304B7}"/>
                  </a:ext>
                </a:extLst>
              </p14:cNvPr>
              <p14:cNvContentPartPr/>
              <p14:nvPr/>
            </p14:nvContentPartPr>
            <p14:xfrm>
              <a:off x="8518725" y="4036477"/>
              <a:ext cx="111960" cy="63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EA47764-8595-4CAE-95CF-4970F24304B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00725" y="4018477"/>
                <a:ext cx="147600" cy="67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E6402BC-20DD-41F1-BAE1-43E1B72EF74C}"/>
              </a:ext>
            </a:extLst>
          </p:cNvPr>
          <p:cNvGrpSpPr/>
          <p:nvPr/>
        </p:nvGrpSpPr>
        <p:grpSpPr>
          <a:xfrm>
            <a:off x="1067445" y="3475597"/>
            <a:ext cx="1253520" cy="854640"/>
            <a:chOff x="1067445" y="3475597"/>
            <a:chExt cx="125352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BE2E93D-ED6F-448A-8035-C6782665413C}"/>
                    </a:ext>
                  </a:extLst>
                </p14:cNvPr>
                <p14:cNvContentPartPr/>
                <p14:nvPr/>
              </p14:nvContentPartPr>
              <p14:xfrm>
                <a:off x="1067445" y="3475597"/>
                <a:ext cx="1253520" cy="15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BE2E93D-ED6F-448A-8035-C678266541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9445" y="3457597"/>
                  <a:ext cx="1289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0942D7-7364-4AA5-924D-EF241414D7E2}"/>
                    </a:ext>
                  </a:extLst>
                </p14:cNvPr>
                <p14:cNvContentPartPr/>
                <p14:nvPr/>
              </p14:nvContentPartPr>
              <p14:xfrm>
                <a:off x="1181925" y="4001557"/>
                <a:ext cx="14040" cy="216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0942D7-7364-4AA5-924D-EF241414D7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4285" y="3983917"/>
                  <a:ext cx="49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D851C62-A29A-4438-9F59-0677D4B09FF7}"/>
                    </a:ext>
                  </a:extLst>
                </p14:cNvPr>
                <p14:cNvContentPartPr/>
                <p14:nvPr/>
              </p14:nvContentPartPr>
              <p14:xfrm>
                <a:off x="1189125" y="3898597"/>
                <a:ext cx="11160" cy="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D851C62-A29A-4438-9F59-0677D4B09F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1485" y="3880597"/>
                  <a:ext cx="46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CD2EE-BE6E-419E-93A0-AE2D7FBCDF05}"/>
                    </a:ext>
                  </a:extLst>
                </p14:cNvPr>
                <p14:cNvContentPartPr/>
                <p14:nvPr/>
              </p14:nvContentPartPr>
              <p14:xfrm>
                <a:off x="1319805" y="3854677"/>
                <a:ext cx="82800" cy="475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CD2EE-BE6E-419E-93A0-AE2D7FBCDF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1805" y="3836677"/>
                  <a:ext cx="1184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69D3CF-6372-41D8-9D5F-A29A99F6FB28}"/>
                    </a:ext>
                  </a:extLst>
                </p14:cNvPr>
                <p14:cNvContentPartPr/>
                <p14:nvPr/>
              </p14:nvContentPartPr>
              <p14:xfrm>
                <a:off x="1604925" y="3969157"/>
                <a:ext cx="75600" cy="21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69D3CF-6372-41D8-9D5F-A29A99F6FB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86925" y="3951517"/>
                  <a:ext cx="111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6DE0C2-C4DF-4FA5-9760-0E179DF9AE0B}"/>
                    </a:ext>
                  </a:extLst>
                </p14:cNvPr>
                <p14:cNvContentPartPr/>
                <p14:nvPr/>
              </p14:nvContentPartPr>
              <p14:xfrm>
                <a:off x="1791045" y="4019557"/>
                <a:ext cx="106920" cy="11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6DE0C2-C4DF-4FA5-9760-0E179DF9AE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73405" y="4001917"/>
                  <a:ext cx="142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F088CC6-E8AA-46E3-A733-7D9CCE0B1A1F}"/>
                    </a:ext>
                  </a:extLst>
                </p14:cNvPr>
                <p14:cNvContentPartPr/>
                <p14:nvPr/>
              </p14:nvContentPartPr>
              <p14:xfrm>
                <a:off x="2067885" y="3680077"/>
                <a:ext cx="63000" cy="335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F088CC6-E8AA-46E3-A733-7D9CCE0B1A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0245" y="3662437"/>
                  <a:ext cx="98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763B761-575D-42E4-86F9-CA7FCBF270B4}"/>
                    </a:ext>
                  </a:extLst>
                </p14:cNvPr>
                <p14:cNvContentPartPr/>
                <p14:nvPr/>
              </p14:nvContentPartPr>
              <p14:xfrm>
                <a:off x="1997685" y="3612037"/>
                <a:ext cx="144720" cy="79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763B761-575D-42E4-86F9-CA7FCBF270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79685" y="3594037"/>
                  <a:ext cx="1803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A6B02BF-94D9-4C86-AFE9-DF88FABF7B9C}"/>
                  </a:ext>
                </a:extLst>
              </p14:cNvPr>
              <p14:cNvContentPartPr/>
              <p14:nvPr/>
            </p14:nvContentPartPr>
            <p14:xfrm>
              <a:off x="11384325" y="3476317"/>
              <a:ext cx="78840" cy="188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A6B02BF-94D9-4C86-AFE9-DF88FABF7B9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366685" y="3458317"/>
                <a:ext cx="114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D63FB0E-43F3-4D63-AF8D-DA18F5E27DD4}"/>
                  </a:ext>
                </a:extLst>
              </p14:cNvPr>
              <p14:cNvContentPartPr/>
              <p14:nvPr/>
            </p14:nvContentPartPr>
            <p14:xfrm>
              <a:off x="11239245" y="3533197"/>
              <a:ext cx="283680" cy="758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D63FB0E-43F3-4D63-AF8D-DA18F5E27DD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21245" y="3515197"/>
                <a:ext cx="319320" cy="79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79BA793-E007-436E-A605-963247E758D7}"/>
              </a:ext>
            </a:extLst>
          </p:cNvPr>
          <p:cNvGrpSpPr/>
          <p:nvPr/>
        </p:nvGrpSpPr>
        <p:grpSpPr>
          <a:xfrm>
            <a:off x="10687365" y="4341037"/>
            <a:ext cx="586440" cy="340560"/>
            <a:chOff x="10687365" y="4341037"/>
            <a:chExt cx="5864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188B9F7-84FC-4C0D-BA27-604A4CB7ADE0}"/>
                    </a:ext>
                  </a:extLst>
                </p14:cNvPr>
                <p14:cNvContentPartPr/>
                <p14:nvPr/>
              </p14:nvContentPartPr>
              <p14:xfrm>
                <a:off x="10687365" y="4454077"/>
                <a:ext cx="108000" cy="139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188B9F7-84FC-4C0D-BA27-604A4CB7ADE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69725" y="4436077"/>
                  <a:ext cx="14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C914017-67A3-4AE0-A2BF-8B4DBA650D05}"/>
                    </a:ext>
                  </a:extLst>
                </p14:cNvPr>
                <p14:cNvContentPartPr/>
                <p14:nvPr/>
              </p14:nvContentPartPr>
              <p14:xfrm>
                <a:off x="10846485" y="4341037"/>
                <a:ext cx="97920" cy="276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C914017-67A3-4AE0-A2BF-8B4DBA650D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28845" y="4323037"/>
                  <a:ext cx="133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219C4B7-5B2D-4F82-997B-F403B47592EB}"/>
                    </a:ext>
                  </a:extLst>
                </p14:cNvPr>
                <p14:cNvContentPartPr/>
                <p14:nvPr/>
              </p14:nvContentPartPr>
              <p14:xfrm>
                <a:off x="10972845" y="4490437"/>
                <a:ext cx="73800" cy="171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219C4B7-5B2D-4F82-997B-F403B47592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54845" y="4472797"/>
                  <a:ext cx="109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EAC332-7F18-417D-A66D-8A8893CA8625}"/>
                    </a:ext>
                  </a:extLst>
                </p14:cNvPr>
                <p14:cNvContentPartPr/>
                <p14:nvPr/>
              </p14:nvContentPartPr>
              <p14:xfrm>
                <a:off x="11113605" y="4522117"/>
                <a:ext cx="160200" cy="159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EAC332-7F18-417D-A66D-8A8893CA86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95965" y="4504117"/>
                  <a:ext cx="1958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D84B833-5EF4-4FE4-95C7-F5D4D090AD64}"/>
              </a:ext>
            </a:extLst>
          </p:cNvPr>
          <p:cNvGrpSpPr/>
          <p:nvPr/>
        </p:nvGrpSpPr>
        <p:grpSpPr>
          <a:xfrm>
            <a:off x="10649565" y="4871317"/>
            <a:ext cx="284760" cy="362880"/>
            <a:chOff x="10649565" y="4871317"/>
            <a:chExt cx="28476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DD91770-4B2E-430A-8705-8234CB25CE92}"/>
                    </a:ext>
                  </a:extLst>
                </p14:cNvPr>
                <p14:cNvContentPartPr/>
                <p14:nvPr/>
              </p14:nvContentPartPr>
              <p14:xfrm>
                <a:off x="10649565" y="4955197"/>
                <a:ext cx="22320" cy="36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DD91770-4B2E-430A-8705-8234CB25CE9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31565" y="4937197"/>
                  <a:ext cx="57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D94B377-F1E6-42F5-8368-D10053073CAD}"/>
                    </a:ext>
                  </a:extLst>
                </p14:cNvPr>
                <p14:cNvContentPartPr/>
                <p14:nvPr/>
              </p14:nvContentPartPr>
              <p14:xfrm>
                <a:off x="10669005" y="5124757"/>
                <a:ext cx="15840" cy="3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D94B377-F1E6-42F5-8368-D10053073C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51005" y="5106757"/>
                  <a:ext cx="51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2452256-EBAA-4F61-B290-AC2072F67D88}"/>
                    </a:ext>
                  </a:extLst>
                </p14:cNvPr>
                <p14:cNvContentPartPr/>
                <p14:nvPr/>
              </p14:nvContentPartPr>
              <p14:xfrm>
                <a:off x="10859085" y="4871317"/>
                <a:ext cx="75240" cy="20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2452256-EBAA-4F61-B290-AC2072F67D8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41445" y="4853677"/>
                  <a:ext cx="110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DC1F8D5-BE94-4920-9C47-5E3633740447}"/>
                    </a:ext>
                  </a:extLst>
                </p14:cNvPr>
                <p14:cNvContentPartPr/>
                <p14:nvPr/>
              </p14:nvContentPartPr>
              <p14:xfrm>
                <a:off x="10812285" y="4902997"/>
                <a:ext cx="101520" cy="331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DC1F8D5-BE94-4920-9C47-5E36337404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94285" y="4885357"/>
                  <a:ext cx="13716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FBC289B-CA62-47E7-A9C3-6B51D1CFCD22}"/>
                  </a:ext>
                </a:extLst>
              </p14:cNvPr>
              <p14:cNvContentPartPr/>
              <p14:nvPr/>
            </p14:nvContentPartPr>
            <p14:xfrm>
              <a:off x="11096325" y="4880317"/>
              <a:ext cx="141120" cy="353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FBC289B-CA62-47E7-A9C3-6B51D1CFCD2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078325" y="4862677"/>
                <a:ext cx="1767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BEF0FBE-EAF4-4D6E-95A0-F9EF6DD39008}"/>
                  </a:ext>
                </a:extLst>
              </p14:cNvPr>
              <p14:cNvContentPartPr/>
              <p14:nvPr/>
            </p14:nvContentPartPr>
            <p14:xfrm>
              <a:off x="11462085" y="3541117"/>
              <a:ext cx="91440" cy="939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BEF0FBE-EAF4-4D6E-95A0-F9EF6DD3900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444085" y="3523117"/>
                <a:ext cx="1270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B6627E3-462D-4716-B060-3E6BA8808B9B}"/>
              </a:ext>
            </a:extLst>
          </p:cNvPr>
          <p:cNvGrpSpPr/>
          <p:nvPr/>
        </p:nvGrpSpPr>
        <p:grpSpPr>
          <a:xfrm>
            <a:off x="9654525" y="4688797"/>
            <a:ext cx="750600" cy="1040400"/>
            <a:chOff x="9654525" y="4688797"/>
            <a:chExt cx="750600" cy="10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3796E4-A7CD-4F53-9308-DA74C43FF4E7}"/>
                    </a:ext>
                  </a:extLst>
                </p14:cNvPr>
                <p14:cNvContentPartPr/>
                <p14:nvPr/>
              </p14:nvContentPartPr>
              <p14:xfrm>
                <a:off x="9747045" y="4688797"/>
                <a:ext cx="158040" cy="528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3796E4-A7CD-4F53-9308-DA74C43FF4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29405" y="4670797"/>
                  <a:ext cx="1936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9FFCE85-D459-41F3-8D67-E036DF804551}"/>
                    </a:ext>
                  </a:extLst>
                </p14:cNvPr>
                <p14:cNvContentPartPr/>
                <p14:nvPr/>
              </p14:nvContentPartPr>
              <p14:xfrm>
                <a:off x="9962325" y="5084077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9FFCE85-D459-41F3-8D67-E036DF8045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44685" y="50664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F687EE7-46B7-43CA-ADA5-5D8F78C3AD3B}"/>
                    </a:ext>
                  </a:extLst>
                </p14:cNvPr>
                <p14:cNvContentPartPr/>
                <p14:nvPr/>
              </p14:nvContentPartPr>
              <p14:xfrm>
                <a:off x="10137285" y="5062117"/>
                <a:ext cx="119520" cy="1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F687EE7-46B7-43CA-ADA5-5D8F78C3AD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19645" y="5044477"/>
                  <a:ext cx="15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F965679-E803-4FE5-B919-67134BC806EC}"/>
                    </a:ext>
                  </a:extLst>
                </p14:cNvPr>
                <p14:cNvContentPartPr/>
                <p14:nvPr/>
              </p14:nvContentPartPr>
              <p14:xfrm>
                <a:off x="10334205" y="4754317"/>
                <a:ext cx="70920" cy="47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F965679-E803-4FE5-B919-67134BC806E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16205" y="4736677"/>
                  <a:ext cx="106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5CB7FC-6186-416B-B4A1-7A4A0F62CB9F}"/>
                    </a:ext>
                  </a:extLst>
                </p14:cNvPr>
                <p14:cNvContentPartPr/>
                <p14:nvPr/>
              </p14:nvContentPartPr>
              <p14:xfrm>
                <a:off x="9654525" y="5451997"/>
                <a:ext cx="51840" cy="126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5CB7FC-6186-416B-B4A1-7A4A0F62CB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36885" y="5434357"/>
                  <a:ext cx="8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8CDA9B-61DA-48B5-AD69-89B536D8E1CE}"/>
                    </a:ext>
                  </a:extLst>
                </p14:cNvPr>
                <p14:cNvContentPartPr/>
                <p14:nvPr/>
              </p14:nvContentPartPr>
              <p14:xfrm>
                <a:off x="9675405" y="5396917"/>
                <a:ext cx="37440" cy="55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8CDA9B-61DA-48B5-AD69-89B536D8E1C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57765" y="5378917"/>
                  <a:ext cx="73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66527B-327E-475A-B4B3-506A1062AED1}"/>
                    </a:ext>
                  </a:extLst>
                </p14:cNvPr>
                <p14:cNvContentPartPr/>
                <p14:nvPr/>
              </p14:nvContentPartPr>
              <p14:xfrm>
                <a:off x="9735885" y="5345077"/>
                <a:ext cx="88560" cy="384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66527B-327E-475A-B4B3-506A1062AE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17885" y="5327437"/>
                  <a:ext cx="1242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65F51BD-1DB6-4A11-8DF0-C7C877C390D6}"/>
                    </a:ext>
                  </a:extLst>
                </p14:cNvPr>
                <p14:cNvContentPartPr/>
                <p14:nvPr/>
              </p14:nvContentPartPr>
              <p14:xfrm>
                <a:off x="9932445" y="5514637"/>
                <a:ext cx="103320" cy="63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65F51BD-1DB6-4A11-8DF0-C7C877C390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14805" y="5496637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B147067-EDED-453E-99A9-4572BF7F3FB9}"/>
                    </a:ext>
                  </a:extLst>
                </p14:cNvPr>
                <p14:cNvContentPartPr/>
                <p14:nvPr/>
              </p14:nvContentPartPr>
              <p14:xfrm>
                <a:off x="10113885" y="5477557"/>
                <a:ext cx="62640" cy="160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B147067-EDED-453E-99A9-4572BF7F3F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96245" y="5459557"/>
                  <a:ext cx="98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46613EF-D18D-4927-BB88-F0C90966776C}"/>
                    </a:ext>
                  </a:extLst>
                </p14:cNvPr>
                <p14:cNvContentPartPr/>
                <p14:nvPr/>
              </p14:nvContentPartPr>
              <p14:xfrm>
                <a:off x="10272645" y="5369197"/>
                <a:ext cx="40680" cy="222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46613EF-D18D-4927-BB88-F0C9096677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55005" y="5351197"/>
                  <a:ext cx="76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59E1047-1FA0-42CD-92AD-BFAFE8B831C8}"/>
                    </a:ext>
                  </a:extLst>
                </p14:cNvPr>
                <p14:cNvContentPartPr/>
                <p14:nvPr/>
              </p14:nvContentPartPr>
              <p14:xfrm>
                <a:off x="10237725" y="5318437"/>
                <a:ext cx="102960" cy="8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59E1047-1FA0-42CD-92AD-BFAFE8B831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20085" y="5300437"/>
                  <a:ext cx="13860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33104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6709</TotalTime>
  <Words>402</Words>
  <Application>Microsoft Office PowerPoint</Application>
  <PresentationFormat>Widescreen</PresentationFormat>
  <Paragraphs>112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Wingdings</vt:lpstr>
      <vt:lpstr>Calibri</vt:lpstr>
      <vt:lpstr>Roboto</vt:lpstr>
      <vt:lpstr>Roboto Light</vt:lpstr>
      <vt:lpstr>Arial</vt:lpstr>
      <vt:lpstr>Theme2</vt:lpstr>
      <vt:lpstr>SEARCHING IN  NONDETERMINISTIC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IN  NON-FULLY-OBSERVABLE ENVIROMENTS</vt:lpstr>
      <vt:lpstr>Searching with no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89</cp:revision>
  <dcterms:created xsi:type="dcterms:W3CDTF">2020-05-09T15:17:11Z</dcterms:created>
  <dcterms:modified xsi:type="dcterms:W3CDTF">2022-04-09T03:41:23Z</dcterms:modified>
</cp:coreProperties>
</file>